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diagrams/quickStyle1.xml" ContentType="application/vnd.openxmlformats-officedocument.drawingml.diagramStyl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Lst>
  <p:notesMasterIdLst>
    <p:notesMasterId r:id="rId43"/>
  </p:notesMasterIdLst>
  <p:sldIdLst>
    <p:sldId id="337" r:id="rId3"/>
    <p:sldId id="262" r:id="rId4"/>
    <p:sldId id="320" r:id="rId5"/>
    <p:sldId id="272" r:id="rId6"/>
    <p:sldId id="274" r:id="rId7"/>
    <p:sldId id="259" r:id="rId8"/>
    <p:sldId id="263" r:id="rId9"/>
    <p:sldId id="276" r:id="rId10"/>
    <p:sldId id="260" r:id="rId11"/>
    <p:sldId id="278" r:id="rId12"/>
    <p:sldId id="257" r:id="rId13"/>
    <p:sldId id="303" r:id="rId14"/>
    <p:sldId id="280" r:id="rId15"/>
    <p:sldId id="282" r:id="rId16"/>
    <p:sldId id="283" r:id="rId17"/>
    <p:sldId id="301" r:id="rId18"/>
    <p:sldId id="300" r:id="rId19"/>
    <p:sldId id="258" r:id="rId20"/>
    <p:sldId id="304" r:id="rId21"/>
    <p:sldId id="305" r:id="rId22"/>
    <p:sldId id="314" r:id="rId23"/>
    <p:sldId id="312" r:id="rId24"/>
    <p:sldId id="323" r:id="rId25"/>
    <p:sldId id="261" r:id="rId26"/>
    <p:sldId id="307" r:id="rId27"/>
    <p:sldId id="306" r:id="rId28"/>
    <p:sldId id="316" r:id="rId29"/>
    <p:sldId id="317" r:id="rId30"/>
    <p:sldId id="315" r:id="rId31"/>
    <p:sldId id="269" r:id="rId32"/>
    <p:sldId id="266" r:id="rId33"/>
    <p:sldId id="268" r:id="rId34"/>
    <p:sldId id="267" r:id="rId35"/>
    <p:sldId id="273" r:id="rId36"/>
    <p:sldId id="332" r:id="rId37"/>
    <p:sldId id="256" r:id="rId38"/>
    <p:sldId id="333" r:id="rId39"/>
    <p:sldId id="334" r:id="rId40"/>
    <p:sldId id="336" r:id="rId41"/>
    <p:sldId id="265" r:id="rId42"/>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CC00"/>
    <a:srgbClr val="FFCC66"/>
    <a:srgbClr val="C2B65A"/>
    <a:srgbClr val="05AB15"/>
    <a:srgbClr val="FFFF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30" autoAdjust="0"/>
    <p:restoredTop sz="99659" autoAdjust="0"/>
  </p:normalViewPr>
  <p:slideViewPr>
    <p:cSldViewPr>
      <p:cViewPr>
        <p:scale>
          <a:sx n="120" d="100"/>
          <a:sy n="120" d="100"/>
        </p:scale>
        <p:origin x="-1944" y="942"/>
      </p:cViewPr>
      <p:guideLst>
        <p:guide orient="horz" pos="2880"/>
        <p:guide pos="216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9" d="100"/>
          <a:sy n="89" d="100"/>
        </p:scale>
        <p:origin x="-3798"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7538DB-495E-4CD4-9A89-FA43F52B134F}" type="doc">
      <dgm:prSet loTypeId="urn:microsoft.com/office/officeart/2005/8/layout/target1" loCatId="relationship" qsTypeId="urn:microsoft.com/office/officeart/2005/8/quickstyle/3d2" qsCatId="3D" csTypeId="urn:microsoft.com/office/officeart/2005/8/colors/accent1_2" csCatId="accent1" phldr="1"/>
      <dgm:spPr/>
    </dgm:pt>
    <dgm:pt modelId="{2E305396-DC3B-4D8F-B28A-9A2DABF6365A}">
      <dgm:prSet phldrT="[Text]" custT="1"/>
      <dgm:spPr/>
      <dgm:t>
        <a:bodyPr/>
        <a:lstStyle/>
        <a:p>
          <a:pPr algn="l"/>
          <a:r>
            <a:rPr lang="en-US" sz="1400" b="1" u="none" dirty="0" smtClean="0">
              <a:effectLst>
                <a:outerShdw blurRad="38100" dist="38100" dir="2700000" algn="tl">
                  <a:srgbClr val="000000">
                    <a:alpha val="43137"/>
                  </a:srgbClr>
                </a:outerShdw>
              </a:effectLst>
            </a:rPr>
            <a:t>         </a:t>
          </a:r>
          <a:r>
            <a:rPr lang="en-US" sz="1400" b="1" u="sng" dirty="0" smtClean="0">
              <a:effectLst>
                <a:outerShdw blurRad="38100" dist="38100" dir="2700000" algn="tl">
                  <a:srgbClr val="000000">
                    <a:alpha val="43137"/>
                  </a:srgbClr>
                </a:outerShdw>
              </a:effectLst>
            </a:rPr>
            <a:t>5s  </a:t>
          </a:r>
          <a:r>
            <a:rPr lang="en-US" sz="600" dirty="0" smtClean="0">
              <a:effectLst>
                <a:outerShdw blurRad="38100" dist="38100" dir="2700000" algn="tl">
                  <a:srgbClr val="000000">
                    <a:alpha val="43137"/>
                  </a:srgbClr>
                </a:outerShdw>
              </a:effectLst>
            </a:rPr>
            <a:t>                                                 TC – Directs “Conduct Fives” All – visual check around the vehicle. Look for anything out of ordinary. Ground level and above head height. If there’s a threat move the vehicle. State “Clear” or “IED” + location, etc.</a:t>
          </a:r>
          <a:endParaRPr lang="en-US" sz="600" dirty="0">
            <a:effectLst>
              <a:outerShdw blurRad="38100" dist="38100" dir="2700000" algn="tl">
                <a:srgbClr val="000000">
                  <a:alpha val="43137"/>
                </a:srgbClr>
              </a:outerShdw>
            </a:effectLst>
          </a:endParaRPr>
        </a:p>
      </dgm:t>
    </dgm:pt>
    <dgm:pt modelId="{23796797-5935-4DEB-BCA6-1D992FDCA7E1}" type="parTrans" cxnId="{735E74C4-6807-43B7-8EA6-5F0CCCA92ADE}">
      <dgm:prSet/>
      <dgm:spPr/>
      <dgm:t>
        <a:bodyPr/>
        <a:lstStyle/>
        <a:p>
          <a:endParaRPr lang="en-US"/>
        </a:p>
      </dgm:t>
    </dgm:pt>
    <dgm:pt modelId="{0221F387-1615-40CC-A16F-0648648AB77A}" type="sibTrans" cxnId="{735E74C4-6807-43B7-8EA6-5F0CCCA92ADE}">
      <dgm:prSet/>
      <dgm:spPr/>
      <dgm:t>
        <a:bodyPr/>
        <a:lstStyle/>
        <a:p>
          <a:endParaRPr lang="en-US"/>
        </a:p>
      </dgm:t>
    </dgm:pt>
    <dgm:pt modelId="{323B3D66-0922-4B68-9494-28FF8264AE32}">
      <dgm:prSet phldrT="[Text]" custT="1"/>
      <dgm:spPr/>
      <dgm:t>
        <a:bodyPr/>
        <a:lstStyle/>
        <a:p>
          <a:pPr algn="l"/>
          <a:r>
            <a:rPr lang="en-US" sz="1600" b="1" dirty="0" smtClean="0">
              <a:effectLst>
                <a:outerShdw blurRad="38100" dist="38100" dir="2700000" algn="tl">
                  <a:srgbClr val="000000">
                    <a:alpha val="43137"/>
                  </a:srgbClr>
                </a:outerShdw>
              </a:effectLst>
            </a:rPr>
            <a:t>      </a:t>
          </a:r>
          <a:r>
            <a:rPr lang="en-US" sz="1600" b="1" u="sng" dirty="0" smtClean="0">
              <a:effectLst>
                <a:outerShdw blurRad="38100" dist="38100" dir="2700000" algn="tl">
                  <a:srgbClr val="000000">
                    <a:alpha val="43137"/>
                  </a:srgbClr>
                </a:outerShdw>
              </a:effectLst>
            </a:rPr>
            <a:t>25s</a:t>
          </a:r>
          <a:r>
            <a:rPr lang="en-US" sz="600" dirty="0" smtClean="0">
              <a:effectLst>
                <a:outerShdw blurRad="38100" dist="38100" dir="2700000" algn="tl">
                  <a:srgbClr val="000000">
                    <a:alpha val="43137"/>
                  </a:srgbClr>
                </a:outerShdw>
              </a:effectLst>
            </a:rPr>
            <a:t>                                 TC – Directs “Clear” Crew checks ground and dismounts. Check around and under vehicle. Remain in cleared area and scan to 25m. Conduct physical check out to 25m. Look for anything out of the ordinary. Driver and Gunner in vehicle if possible. If there’s a threat move the vehicle.</a:t>
          </a:r>
          <a:endParaRPr lang="en-US" sz="600" dirty="0">
            <a:effectLst>
              <a:outerShdw blurRad="38100" dist="38100" dir="2700000" algn="tl">
                <a:srgbClr val="000000">
                  <a:alpha val="43137"/>
                </a:srgbClr>
              </a:outerShdw>
            </a:effectLst>
          </a:endParaRPr>
        </a:p>
      </dgm:t>
    </dgm:pt>
    <dgm:pt modelId="{EDFBDE62-CBBC-4D1B-A477-FD01CADA4368}" type="parTrans" cxnId="{A2DAA051-8905-4F4C-ADB3-54BA3D15EB1D}">
      <dgm:prSet/>
      <dgm:spPr/>
      <dgm:t>
        <a:bodyPr/>
        <a:lstStyle/>
        <a:p>
          <a:endParaRPr lang="en-US"/>
        </a:p>
      </dgm:t>
    </dgm:pt>
    <dgm:pt modelId="{87300449-4438-4E63-AB2C-6134EE184404}" type="sibTrans" cxnId="{A2DAA051-8905-4F4C-ADB3-54BA3D15EB1D}">
      <dgm:prSet/>
      <dgm:spPr/>
      <dgm:t>
        <a:bodyPr/>
        <a:lstStyle/>
        <a:p>
          <a:endParaRPr lang="en-US"/>
        </a:p>
      </dgm:t>
    </dgm:pt>
    <dgm:pt modelId="{911E4A56-8905-42E1-A4B5-9799549FA6D0}" type="pres">
      <dgm:prSet presAssocID="{AB7538DB-495E-4CD4-9A89-FA43F52B134F}" presName="composite" presStyleCnt="0">
        <dgm:presLayoutVars>
          <dgm:chMax val="5"/>
          <dgm:dir/>
          <dgm:resizeHandles val="exact"/>
        </dgm:presLayoutVars>
      </dgm:prSet>
      <dgm:spPr/>
    </dgm:pt>
    <dgm:pt modelId="{4FE9162E-5C41-4E6E-8ECA-F97365BE0B77}" type="pres">
      <dgm:prSet presAssocID="{2E305396-DC3B-4D8F-B28A-9A2DABF6365A}" presName="circle1" presStyleLbl="lnNode1" presStyleIdx="0" presStyleCnt="2" custScaleX="178260" custScaleY="190760"/>
      <dgm:spPr>
        <a:solidFill>
          <a:schemeClr val="tx2">
            <a:lumMod val="60000"/>
            <a:lumOff val="40000"/>
          </a:schemeClr>
        </a:solidFill>
      </dgm:spPr>
    </dgm:pt>
    <dgm:pt modelId="{26090C7E-F6CB-4429-877A-8A0B7D903160}" type="pres">
      <dgm:prSet presAssocID="{2E305396-DC3B-4D8F-B28A-9A2DABF6365A}" presName="text1" presStyleLbl="revTx" presStyleIdx="0" presStyleCnt="2">
        <dgm:presLayoutVars>
          <dgm:bulletEnabled val="1"/>
        </dgm:presLayoutVars>
      </dgm:prSet>
      <dgm:spPr/>
      <dgm:t>
        <a:bodyPr/>
        <a:lstStyle/>
        <a:p>
          <a:endParaRPr lang="en-US"/>
        </a:p>
      </dgm:t>
    </dgm:pt>
    <dgm:pt modelId="{A6184F93-AC96-4ECF-80D1-C7FF2360A4BE}" type="pres">
      <dgm:prSet presAssocID="{2E305396-DC3B-4D8F-B28A-9A2DABF6365A}" presName="line1" presStyleLbl="callout" presStyleIdx="0" presStyleCnt="4"/>
      <dgm:spPr/>
    </dgm:pt>
    <dgm:pt modelId="{86D4C17E-6C48-4AAA-BBBA-5A45B5E04DF0}" type="pres">
      <dgm:prSet presAssocID="{2E305396-DC3B-4D8F-B28A-9A2DABF6365A}" presName="d1" presStyleLbl="callout" presStyleIdx="1" presStyleCnt="4"/>
      <dgm:spPr/>
    </dgm:pt>
    <dgm:pt modelId="{EB73EE63-4804-4C75-8C34-9EC3DFCCBCC1}" type="pres">
      <dgm:prSet presAssocID="{323B3D66-0922-4B68-9494-28FF8264AE32}" presName="circle2" presStyleLbl="lnNode1" presStyleIdx="1" presStyleCnt="2" custScaleX="143479" custScaleY="133696"/>
      <dgm:spPr/>
      <dgm:t>
        <a:bodyPr/>
        <a:lstStyle/>
        <a:p>
          <a:endParaRPr lang="en-US"/>
        </a:p>
      </dgm:t>
    </dgm:pt>
    <dgm:pt modelId="{0704478E-EDCA-47EF-840C-8607CC60F832}" type="pres">
      <dgm:prSet presAssocID="{323B3D66-0922-4B68-9494-28FF8264AE32}" presName="text2" presStyleLbl="revTx" presStyleIdx="1" presStyleCnt="2" custLinFactNeighborY="51104">
        <dgm:presLayoutVars>
          <dgm:bulletEnabled val="1"/>
        </dgm:presLayoutVars>
      </dgm:prSet>
      <dgm:spPr/>
      <dgm:t>
        <a:bodyPr/>
        <a:lstStyle/>
        <a:p>
          <a:endParaRPr lang="en-US"/>
        </a:p>
      </dgm:t>
    </dgm:pt>
    <dgm:pt modelId="{7B4FD911-5EC7-4D34-8D46-CEE2AB3DE8A5}" type="pres">
      <dgm:prSet presAssocID="{323B3D66-0922-4B68-9494-28FF8264AE32}" presName="line2" presStyleLbl="callout" presStyleIdx="2" presStyleCnt="4" custLinFactY="600000" custLinFactNeighborY="643962"/>
      <dgm:spPr/>
    </dgm:pt>
    <dgm:pt modelId="{8AAEE6E3-CC3C-4FA6-A123-BDE5DD1B953A}" type="pres">
      <dgm:prSet presAssocID="{323B3D66-0922-4B68-9494-28FF8264AE32}" presName="d2" presStyleLbl="callout" presStyleIdx="3" presStyleCnt="4" custLinFactNeighborY="48645"/>
      <dgm:spPr/>
    </dgm:pt>
  </dgm:ptLst>
  <dgm:cxnLst>
    <dgm:cxn modelId="{53152BCF-0AE9-4261-B006-65CEF33A02E7}" type="presOf" srcId="{AB7538DB-495E-4CD4-9A89-FA43F52B134F}" destId="{911E4A56-8905-42E1-A4B5-9799549FA6D0}" srcOrd="0" destOrd="0" presId="urn:microsoft.com/office/officeart/2005/8/layout/target1"/>
    <dgm:cxn modelId="{735E74C4-6807-43B7-8EA6-5F0CCCA92ADE}" srcId="{AB7538DB-495E-4CD4-9A89-FA43F52B134F}" destId="{2E305396-DC3B-4D8F-B28A-9A2DABF6365A}" srcOrd="0" destOrd="0" parTransId="{23796797-5935-4DEB-BCA6-1D992FDCA7E1}" sibTransId="{0221F387-1615-40CC-A16F-0648648AB77A}"/>
    <dgm:cxn modelId="{06FF6C59-3971-4501-A705-298033BDD8B9}" type="presOf" srcId="{2E305396-DC3B-4D8F-B28A-9A2DABF6365A}" destId="{26090C7E-F6CB-4429-877A-8A0B7D903160}" srcOrd="0" destOrd="0" presId="urn:microsoft.com/office/officeart/2005/8/layout/target1"/>
    <dgm:cxn modelId="{EAC1EA8D-A75B-42F0-8D2E-271B9600027B}" type="presOf" srcId="{323B3D66-0922-4B68-9494-28FF8264AE32}" destId="{0704478E-EDCA-47EF-840C-8607CC60F832}" srcOrd="0" destOrd="0" presId="urn:microsoft.com/office/officeart/2005/8/layout/target1"/>
    <dgm:cxn modelId="{A2DAA051-8905-4F4C-ADB3-54BA3D15EB1D}" srcId="{AB7538DB-495E-4CD4-9A89-FA43F52B134F}" destId="{323B3D66-0922-4B68-9494-28FF8264AE32}" srcOrd="1" destOrd="0" parTransId="{EDFBDE62-CBBC-4D1B-A477-FD01CADA4368}" sibTransId="{87300449-4438-4E63-AB2C-6134EE184404}"/>
    <dgm:cxn modelId="{35588FF0-120A-47DD-8BF7-CD8D0D9A7FE4}" type="presParOf" srcId="{911E4A56-8905-42E1-A4B5-9799549FA6D0}" destId="{4FE9162E-5C41-4E6E-8ECA-F97365BE0B77}" srcOrd="0" destOrd="0" presId="urn:microsoft.com/office/officeart/2005/8/layout/target1"/>
    <dgm:cxn modelId="{FC9F1B2B-9FA0-4005-8FD4-CDB104FFB40C}" type="presParOf" srcId="{911E4A56-8905-42E1-A4B5-9799549FA6D0}" destId="{26090C7E-F6CB-4429-877A-8A0B7D903160}" srcOrd="1" destOrd="0" presId="urn:microsoft.com/office/officeart/2005/8/layout/target1"/>
    <dgm:cxn modelId="{BDA1DED0-7610-470C-B98D-ECC9981ABE4C}" type="presParOf" srcId="{911E4A56-8905-42E1-A4B5-9799549FA6D0}" destId="{A6184F93-AC96-4ECF-80D1-C7FF2360A4BE}" srcOrd="2" destOrd="0" presId="urn:microsoft.com/office/officeart/2005/8/layout/target1"/>
    <dgm:cxn modelId="{FC05058E-7CBF-4D88-952F-AC2F7138C451}" type="presParOf" srcId="{911E4A56-8905-42E1-A4B5-9799549FA6D0}" destId="{86D4C17E-6C48-4AAA-BBBA-5A45B5E04DF0}" srcOrd="3" destOrd="0" presId="urn:microsoft.com/office/officeart/2005/8/layout/target1"/>
    <dgm:cxn modelId="{FF684FAC-F1F2-4C92-9E52-CA14CDEF4B31}" type="presParOf" srcId="{911E4A56-8905-42E1-A4B5-9799549FA6D0}" destId="{EB73EE63-4804-4C75-8C34-9EC3DFCCBCC1}" srcOrd="4" destOrd="0" presId="urn:microsoft.com/office/officeart/2005/8/layout/target1"/>
    <dgm:cxn modelId="{2A83C726-8382-43D2-A5F9-E62E0627E040}" type="presParOf" srcId="{911E4A56-8905-42E1-A4B5-9799549FA6D0}" destId="{0704478E-EDCA-47EF-840C-8607CC60F832}" srcOrd="5" destOrd="0" presId="urn:microsoft.com/office/officeart/2005/8/layout/target1"/>
    <dgm:cxn modelId="{9505DB38-DDE6-44CE-9A91-8E76D09DBB1C}" type="presParOf" srcId="{911E4A56-8905-42E1-A4B5-9799549FA6D0}" destId="{7B4FD911-5EC7-4D34-8D46-CEE2AB3DE8A5}" srcOrd="6" destOrd="0" presId="urn:microsoft.com/office/officeart/2005/8/layout/target1"/>
    <dgm:cxn modelId="{AA18F39C-42FF-4C47-945E-B698D8B29AA5}" type="presParOf" srcId="{911E4A56-8905-42E1-A4B5-9799549FA6D0}" destId="{8AAEE6E3-CC3C-4FA6-A123-BDE5DD1B953A}" srcOrd="7" destOrd="0" presId="urn:microsoft.com/office/officeart/2005/8/layout/targe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C6731E-E367-4EE3-8491-C8A8FCB3C76D}" type="datetimeFigureOut">
              <a:rPr lang="en-US" smtClean="0"/>
              <a:pPr/>
              <a:t>11/26/2014</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A91D6F-5F21-469F-91DC-669CAC92BB66}" type="slidenum">
              <a:rPr lang="en-US" smtClean="0"/>
              <a:pPr/>
              <a:t>‹#›</a:t>
            </a:fld>
            <a:endParaRPr lang="en-US"/>
          </a:p>
        </p:txBody>
      </p:sp>
    </p:spTree>
    <p:extLst>
      <p:ext uri="{BB962C8B-B14F-4D97-AF65-F5344CB8AC3E}">
        <p14:creationId xmlns="" xmlns:p14="http://schemas.microsoft.com/office/powerpoint/2010/main" val="1251312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A91D6F-5F21-469F-91DC-669CAC92BB6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A91D6F-5F21-469F-91DC-669CAC92BB6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A91D6F-5F21-469F-91DC-669CAC92BB6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A91D6F-5F21-469F-91DC-669CAC92BB66}"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A91D6F-5F21-469F-91DC-669CAC92BB66}"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A91D6F-5F21-469F-91DC-669CAC92BB66}"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A91D6F-5F21-469F-91DC-669CAC92BB66}"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A91D6F-5F21-469F-91DC-669CAC92BB66}"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A91D6F-5F21-469F-91DC-669CAC92BB66}"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A91D6F-5F21-469F-91DC-669CAC92BB66}"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A91D6F-5F21-469F-91DC-669CAC92BB66}"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A91D6F-5F21-469F-91DC-669CAC92BB66}"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A91D6F-5F21-469F-91DC-669CAC92BB66}"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A91D6F-5F21-469F-91DC-669CAC92BB66}"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A91D6F-5F21-469F-91DC-669CAC92BB66}"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A91D6F-5F21-469F-91DC-669CAC92BB66}"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A91D6F-5F21-469F-91DC-669CAC92BB66}"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A91D6F-5F21-469F-91DC-669CAC92BB66}"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A91D6F-5F21-469F-91DC-669CAC92BB66}"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A91D6F-5F21-469F-91DC-669CAC92BB66}"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A91D6F-5F21-469F-91DC-669CAC92BB66}"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A91D6F-5F21-469F-91DC-669CAC92BB66}"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A91D6F-5F21-469F-91DC-669CAC92BB66}"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A91D6F-5F21-469F-91DC-669CAC92BB66}"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A91D6F-5F21-469F-91DC-669CAC92BB66}"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A91D6F-5F21-469F-91DC-669CAC92BB66}"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A91D6F-5F21-469F-91DC-669CAC92BB66}"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A91D6F-5F21-469F-91DC-669CAC92BB66}"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A91D6F-5F21-469F-91DC-669CAC92BB66}"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A91D6F-5F21-469F-91DC-669CAC92BB66}"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A91D6F-5F21-469F-91DC-669CAC92BB66}"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A91D6F-5F21-469F-91DC-669CAC92BB66}"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A91D6F-5F21-469F-91DC-669CAC92BB66}"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A91D6F-5F21-469F-91DC-669CAC92BB66}"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A91D6F-5F21-469F-91DC-669CAC92BB66}" type="slidenum">
              <a:rPr lang="en-US" smtClean="0"/>
              <a:pPr/>
              <a:t>40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A91D6F-5F21-469F-91DC-669CAC92BB66}"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A91D6F-5F21-469F-91DC-669CAC92BB6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A91D6F-5F21-469F-91DC-669CAC92BB6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A91D6F-5F21-469F-91DC-669CAC92BB6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A91D6F-5F21-469F-91DC-669CAC92BB6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9"/>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99900D-0EF4-479E-9B4C-71668C25CE70}" type="datetimeFigureOut">
              <a:rPr lang="en-US" smtClean="0"/>
              <a:pPr/>
              <a:t>11/26/2014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B2E395-DA8E-470D-88C4-318CC4B4158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99900D-0EF4-479E-9B4C-71668C25CE70}" type="datetimeFigureOut">
              <a:rPr lang="en-US" smtClean="0"/>
              <a:pPr/>
              <a:t>11/26/2014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B2E395-DA8E-470D-88C4-318CC4B4158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7176"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99900D-0EF4-479E-9B4C-71668C25CE70}" type="datetimeFigureOut">
              <a:rPr lang="en-US" smtClean="0"/>
              <a:pPr/>
              <a:t>11/26/2014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B2E395-DA8E-470D-88C4-318CC4B4158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9"/>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409AE0-C783-460E-BCD1-2DCC2B28B737}" type="datetimeFigureOut">
              <a:rPr lang="en-US" smtClean="0">
                <a:solidFill>
                  <a:prstClr val="black">
                    <a:tint val="75000"/>
                  </a:prstClr>
                </a:solidFill>
              </a:rPr>
              <a:pPr/>
              <a:t>11/26/2014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0A0C5D-9090-4ED8-87AF-46DB75DAAFE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99900D-0EF4-479E-9B4C-71668C25CE70}" type="datetimeFigureOut">
              <a:rPr lang="en-US" smtClean="0"/>
              <a:pPr/>
              <a:t>11/26/2014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B2E395-DA8E-470D-88C4-318CC4B4158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20"/>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99900D-0EF4-479E-9B4C-71668C25CE70}" type="datetimeFigureOut">
              <a:rPr lang="en-US" smtClean="0"/>
              <a:pPr/>
              <a:t>11/26/2014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B2E395-DA8E-470D-88C4-318CC4B4158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7176" y="2844801"/>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28901" y="2844801"/>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99900D-0EF4-479E-9B4C-71668C25CE70}" type="datetimeFigureOut">
              <a:rPr lang="en-US" smtClean="0"/>
              <a:pPr/>
              <a:t>11/26/2014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B2E395-DA8E-470D-88C4-318CC4B4158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1"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70"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D99900D-0EF4-479E-9B4C-71668C25CE70}" type="datetimeFigureOut">
              <a:rPr lang="en-US" smtClean="0"/>
              <a:pPr/>
              <a:t>11/26/2014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B2E395-DA8E-470D-88C4-318CC4B4158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99900D-0EF4-479E-9B4C-71668C25CE70}" type="datetimeFigureOut">
              <a:rPr lang="en-US" smtClean="0"/>
              <a:pPr/>
              <a:t>11/26/2014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B2E395-DA8E-470D-88C4-318CC4B4158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99900D-0EF4-479E-9B4C-71668C25CE70}" type="datetimeFigureOut">
              <a:rPr lang="en-US" smtClean="0"/>
              <a:pPr/>
              <a:t>11/26/2014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B2E395-DA8E-470D-88C4-318CC4B4158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8" y="364069"/>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1" y="1913469"/>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99900D-0EF4-479E-9B4C-71668C25CE70}" type="datetimeFigureOut">
              <a:rPr lang="en-US" smtClean="0"/>
              <a:pPr/>
              <a:t>11/26/2014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B2E395-DA8E-470D-88C4-318CC4B4158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99900D-0EF4-479E-9B4C-71668C25CE70}" type="datetimeFigureOut">
              <a:rPr lang="en-US" smtClean="0"/>
              <a:pPr/>
              <a:t>11/26/2014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B2E395-DA8E-470D-88C4-318CC4B4158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2"/>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6"/>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7D99900D-0EF4-479E-9B4C-71668C25CE70}" type="datetimeFigureOut">
              <a:rPr lang="en-US" smtClean="0"/>
              <a:pPr/>
              <a:t>11/26/2014</a:t>
            </a:fld>
            <a:endParaRPr lang="en-US"/>
          </a:p>
        </p:txBody>
      </p:sp>
      <p:sp>
        <p:nvSpPr>
          <p:cNvPr id="5" name="Footer Placeholder 4"/>
          <p:cNvSpPr>
            <a:spLocks noGrp="1"/>
          </p:cNvSpPr>
          <p:nvPr>
            <p:ph type="ftr" sz="quarter" idx="3"/>
          </p:nvPr>
        </p:nvSpPr>
        <p:spPr>
          <a:xfrm>
            <a:off x="2343150" y="8475136"/>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6"/>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74B2E395-DA8E-470D-88C4-318CC4B4158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70409AE0-C783-460E-BCD1-2DCC2B28B737}" type="datetimeFigureOut">
              <a:rPr lang="en-US" smtClean="0">
                <a:solidFill>
                  <a:prstClr val="black">
                    <a:tint val="75000"/>
                  </a:prstClr>
                </a:solidFill>
              </a:rPr>
              <a:pPr/>
              <a:t>11/26/2014</a:t>
            </a:fld>
            <a:endParaRPr lang="en-US">
              <a:solidFill>
                <a:prstClr val="black">
                  <a:tint val="75000"/>
                </a:prstClr>
              </a:solidFill>
            </a:endParaRPr>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8B0A0C5D-9090-4ED8-87AF-46DB75DAAFEA}"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21.jpeg"/><Relationship Id="rId3" Type="http://schemas.openxmlformats.org/officeDocument/2006/relationships/image" Target="../media/image2.jpeg"/><Relationship Id="rId7" Type="http://schemas.openxmlformats.org/officeDocument/2006/relationships/diagramColors" Target="../diagrams/colors1.xml"/><Relationship Id="rId12"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19.jpeg"/><Relationship Id="rId5" Type="http://schemas.openxmlformats.org/officeDocument/2006/relationships/diagramLayout" Target="../diagrams/layout1.xml"/><Relationship Id="rId10" Type="http://schemas.openxmlformats.org/officeDocument/2006/relationships/image" Target="../media/image18.jpeg"/><Relationship Id="rId4" Type="http://schemas.openxmlformats.org/officeDocument/2006/relationships/diagramData" Target="../diagrams/data1.xml"/><Relationship Id="rId9"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hyperlink" Target="http://en.wikipedia.org/wiki/Brigadier_General" TargetMode="External"/><Relationship Id="rId13" Type="http://schemas.openxmlformats.org/officeDocument/2006/relationships/hyperlink" Target="http://en.wikipedia.org/wiki/1st_Lieutenant" TargetMode="External"/><Relationship Id="rId18" Type="http://schemas.openxmlformats.org/officeDocument/2006/relationships/image" Target="../media/image29.png"/><Relationship Id="rId26" Type="http://schemas.openxmlformats.org/officeDocument/2006/relationships/image" Target="../media/image36.png"/><Relationship Id="rId3" Type="http://schemas.openxmlformats.org/officeDocument/2006/relationships/image" Target="../media/image2.jpeg"/><Relationship Id="rId21" Type="http://schemas.openxmlformats.org/officeDocument/2006/relationships/image" Target="../media/image32.png"/><Relationship Id="rId7" Type="http://schemas.openxmlformats.org/officeDocument/2006/relationships/hyperlink" Target="http://en.wikipedia.org/wiki/Major_General" TargetMode="External"/><Relationship Id="rId12" Type="http://schemas.openxmlformats.org/officeDocument/2006/relationships/hyperlink" Target="http://en.wikipedia.org/wiki/Captain_(land_and_air)" TargetMode="External"/><Relationship Id="rId17" Type="http://schemas.openxmlformats.org/officeDocument/2006/relationships/image" Target="../media/image28.png"/><Relationship Id="rId25" Type="http://schemas.openxmlformats.org/officeDocument/2006/relationships/hyperlink" Target="http://en.wikipedia.org/wiki/File:IrqMrank10.svg" TargetMode="External"/><Relationship Id="rId2" Type="http://schemas.openxmlformats.org/officeDocument/2006/relationships/notesSlide" Target="../notesSlides/notesSlide23.xml"/><Relationship Id="rId16" Type="http://schemas.openxmlformats.org/officeDocument/2006/relationships/image" Target="../media/image27.png"/><Relationship Id="rId20"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hyperlink" Target="http://en.wikipedia.org/wiki/Lieutenant_General" TargetMode="External"/><Relationship Id="rId11" Type="http://schemas.openxmlformats.org/officeDocument/2006/relationships/hyperlink" Target="http://en.wikipedia.org/wiki/Major" TargetMode="External"/><Relationship Id="rId24" Type="http://schemas.openxmlformats.org/officeDocument/2006/relationships/image" Target="../media/image35.png"/><Relationship Id="rId5" Type="http://schemas.openxmlformats.org/officeDocument/2006/relationships/hyperlink" Target="http://en.wikipedia.org/wiki/General" TargetMode="External"/><Relationship Id="rId15" Type="http://schemas.openxmlformats.org/officeDocument/2006/relationships/image" Target="../media/image26.png"/><Relationship Id="rId23" Type="http://schemas.openxmlformats.org/officeDocument/2006/relationships/image" Target="../media/image34.png"/><Relationship Id="rId10" Type="http://schemas.openxmlformats.org/officeDocument/2006/relationships/hyperlink" Target="http://en.wikipedia.org/wiki/Lieutenant_Colonel" TargetMode="External"/><Relationship Id="rId19" Type="http://schemas.openxmlformats.org/officeDocument/2006/relationships/image" Target="../media/image30.png"/><Relationship Id="rId4" Type="http://schemas.openxmlformats.org/officeDocument/2006/relationships/hyperlink" Target="http://en.wikipedia.org/wiki/Field_Marshal" TargetMode="External"/><Relationship Id="rId9" Type="http://schemas.openxmlformats.org/officeDocument/2006/relationships/hyperlink" Target="http://en.wikipedia.org/wiki/Colonel" TargetMode="External"/><Relationship Id="rId14" Type="http://schemas.openxmlformats.org/officeDocument/2006/relationships/hyperlink" Target="http://en.wikipedia.org/wiki/2nd_Lieutenant" TargetMode="External"/><Relationship Id="rId22"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emf"/><Relationship Id="rId12"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emf"/><Relationship Id="rId11" Type="http://schemas.openxmlformats.org/officeDocument/2006/relationships/image" Target="../media/image10.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wmf"/><Relationship Id="rId9" Type="http://schemas.openxmlformats.org/officeDocument/2006/relationships/image" Target="../media/image8.emf"/></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40.emf"/></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5.gif"/></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6B996"/>
        </a:solidFill>
        <a:effectLst/>
      </p:bgPr>
    </p:bg>
    <p:spTree>
      <p:nvGrpSpPr>
        <p:cNvPr id="1" name=""/>
        <p:cNvGrpSpPr/>
        <p:nvPr/>
      </p:nvGrpSpPr>
      <p:grpSpPr>
        <a:xfrm>
          <a:off x="0" y="0"/>
          <a:ext cx="0" cy="0"/>
          <a:chOff x="0" y="0"/>
          <a:chExt cx="0" cy="0"/>
        </a:xfrm>
      </p:grpSpPr>
      <p:pic>
        <p:nvPicPr>
          <p:cNvPr id="7" name="Picture 6" descr="Have-a-Question.gif"/>
          <p:cNvPicPr>
            <a:picLocks noChangeAspect="1"/>
          </p:cNvPicPr>
          <p:nvPr/>
        </p:nvPicPr>
        <p:blipFill>
          <a:blip r:embed="rId3" cstate="print"/>
          <a:srcRect l="11556"/>
          <a:stretch>
            <a:fillRect/>
          </a:stretch>
        </p:blipFill>
        <p:spPr>
          <a:xfrm>
            <a:off x="0" y="0"/>
            <a:ext cx="6858000" cy="9144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400176" y="1253704"/>
          <a:ext cx="4049233" cy="4393080"/>
        </p:xfrm>
        <a:graphic>
          <a:graphicData uri="http://schemas.openxmlformats.org/drawingml/2006/table">
            <a:tbl>
              <a:tblPr firstRow="1" bandRow="1">
                <a:effectLst>
                  <a:outerShdw blurRad="63500" sx="102000" sy="102000" algn="ctr" rotWithShape="0">
                    <a:prstClr val="black">
                      <a:alpha val="40000"/>
                    </a:prstClr>
                  </a:outerShdw>
                </a:effectLst>
                <a:tableStyleId>{F5AB1C69-6EDB-4FF4-983F-18BD219EF322}</a:tableStyleId>
              </a:tblPr>
              <a:tblGrid>
                <a:gridCol w="381000"/>
                <a:gridCol w="544033"/>
                <a:gridCol w="1905000"/>
                <a:gridCol w="609600"/>
                <a:gridCol w="609600"/>
              </a:tblGrid>
              <a:tr h="426720">
                <a:tc>
                  <a:txBody>
                    <a:bodyPr/>
                    <a:lstStyle/>
                    <a:p>
                      <a:endParaRPr lang="en-US" sz="1100" dirty="0">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tx2">
                        <a:lumMod val="40000"/>
                        <a:lumOff val="60000"/>
                        <a:alpha val="10000"/>
                      </a:schemeClr>
                    </a:solidFill>
                  </a:tcPr>
                </a:tc>
                <a:tc>
                  <a:txBody>
                    <a:bodyPr/>
                    <a:lstStyle/>
                    <a:p>
                      <a:pPr algn="ctr"/>
                      <a:r>
                        <a:rPr lang="en-US" sz="1100" dirty="0" smtClean="0">
                          <a:solidFill>
                            <a:schemeClr val="tx1"/>
                          </a:solidFill>
                          <a:effectLst/>
                        </a:rPr>
                        <a:t>RANK</a:t>
                      </a:r>
                      <a:endParaRPr lang="en-US" sz="1100" dirty="0">
                        <a:solidFill>
                          <a:schemeClr val="tx1"/>
                        </a:solidFill>
                        <a:effectLst/>
                      </a:endParaRP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tx2">
                        <a:lumMod val="40000"/>
                        <a:lumOff val="60000"/>
                        <a:alpha val="10000"/>
                      </a:schemeClr>
                    </a:solidFill>
                  </a:tcPr>
                </a:tc>
                <a:tc>
                  <a:txBody>
                    <a:bodyPr/>
                    <a:lstStyle/>
                    <a:p>
                      <a:pPr algn="ctr"/>
                      <a:r>
                        <a:rPr lang="en-US" sz="1100" dirty="0" smtClean="0">
                          <a:solidFill>
                            <a:schemeClr val="tx1"/>
                          </a:solidFill>
                          <a:effectLst/>
                        </a:rPr>
                        <a:t>NAME</a:t>
                      </a:r>
                      <a:r>
                        <a:rPr lang="en-US" sz="1100" baseline="0" dirty="0" smtClean="0">
                          <a:solidFill>
                            <a:schemeClr val="tx1"/>
                          </a:solidFill>
                          <a:effectLst/>
                        </a:rPr>
                        <a:t> (LAST, FIRST)</a:t>
                      </a:r>
                      <a:endParaRPr lang="en-US" sz="1100" dirty="0">
                        <a:solidFill>
                          <a:schemeClr val="tx1"/>
                        </a:solidFill>
                        <a:effectLst/>
                      </a:endParaRP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tx2">
                        <a:lumMod val="40000"/>
                        <a:lumOff val="60000"/>
                        <a:alpha val="10000"/>
                      </a:schemeClr>
                    </a:solidFill>
                  </a:tcPr>
                </a:tc>
                <a:tc>
                  <a:txBody>
                    <a:bodyPr/>
                    <a:lstStyle/>
                    <a:p>
                      <a:pPr algn="ctr"/>
                      <a:r>
                        <a:rPr lang="en-US" sz="1100" dirty="0" smtClean="0">
                          <a:solidFill>
                            <a:schemeClr val="tx1"/>
                          </a:solidFill>
                          <a:effectLst/>
                        </a:rPr>
                        <a:t>BROS #</a:t>
                      </a:r>
                      <a:endParaRPr lang="en-US" sz="1100" dirty="0">
                        <a:solidFill>
                          <a:schemeClr val="tx1"/>
                        </a:solidFill>
                        <a:effectLst/>
                      </a:endParaRP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tx2">
                        <a:lumMod val="40000"/>
                        <a:lumOff val="60000"/>
                        <a:alpha val="10000"/>
                      </a:schemeClr>
                    </a:solidFill>
                  </a:tcPr>
                </a:tc>
                <a:tc>
                  <a:txBody>
                    <a:bodyPr/>
                    <a:lstStyle/>
                    <a:p>
                      <a:pPr algn="ctr"/>
                      <a:r>
                        <a:rPr lang="en-US" sz="1100" dirty="0" smtClean="0">
                          <a:solidFill>
                            <a:schemeClr val="tx1"/>
                          </a:solidFill>
                          <a:effectLst/>
                        </a:rPr>
                        <a:t>BLOOD</a:t>
                      </a:r>
                    </a:p>
                    <a:p>
                      <a:pPr algn="ctr"/>
                      <a:r>
                        <a:rPr lang="en-US" sz="1100" dirty="0" smtClean="0">
                          <a:solidFill>
                            <a:schemeClr val="tx1"/>
                          </a:solidFill>
                          <a:effectLst/>
                        </a:rPr>
                        <a:t>TYPE</a:t>
                      </a:r>
                      <a:endParaRPr lang="en-US" sz="1100" dirty="0">
                        <a:solidFill>
                          <a:schemeClr val="tx1"/>
                        </a:solidFill>
                        <a:effectLst/>
                      </a:endParaRP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tx2">
                        <a:lumMod val="40000"/>
                        <a:lumOff val="60000"/>
                        <a:alpha val="10000"/>
                      </a:schemeClr>
                    </a:solidFill>
                  </a:tcPr>
                </a:tc>
              </a:tr>
              <a:tr h="364632">
                <a:tc>
                  <a:txBody>
                    <a:bodyPr/>
                    <a:lstStyle/>
                    <a:p>
                      <a:pPr algn="ctr"/>
                      <a:r>
                        <a:rPr lang="en-US" sz="1100" dirty="0" smtClean="0"/>
                        <a:t>1.</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accent1">
                        <a:alpha val="10000"/>
                      </a:schemeClr>
                    </a:solidFill>
                  </a:tcPr>
                </a:tc>
                <a:tc>
                  <a:txBody>
                    <a:bodyPr/>
                    <a:lstStyle/>
                    <a:p>
                      <a:endParaRPr lang="en-US" sz="1500"/>
                    </a:p>
                  </a:txBody>
                  <a:tcP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accent1">
                        <a:alpha val="10000"/>
                      </a:schemeClr>
                    </a:solidFill>
                  </a:tcPr>
                </a:tc>
                <a:tc>
                  <a:txBody>
                    <a:bodyPr/>
                    <a:lstStyle/>
                    <a:p>
                      <a:endParaRPr lang="en-US" sz="1500" dirty="0"/>
                    </a:p>
                  </a:txBody>
                  <a:tcP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accent1">
                        <a:alpha val="10000"/>
                      </a:schemeClr>
                    </a:solidFill>
                  </a:tcPr>
                </a:tc>
                <a:tc>
                  <a:txBody>
                    <a:bodyPr/>
                    <a:lstStyle/>
                    <a:p>
                      <a:endParaRPr lang="en-US" sz="1500"/>
                    </a:p>
                  </a:txBody>
                  <a:tcP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accent1">
                        <a:alpha val="10000"/>
                      </a:schemeClr>
                    </a:solidFill>
                  </a:tcPr>
                </a:tc>
                <a:tc>
                  <a:txBody>
                    <a:bodyPr/>
                    <a:lstStyle/>
                    <a:p>
                      <a:endParaRPr lang="en-US" sz="1500" dirty="0"/>
                    </a:p>
                  </a:txBody>
                  <a:tcPr>
                    <a:lnL w="12700" cap="flat" cmpd="sng" algn="ctr">
                      <a:solidFill>
                        <a:schemeClr val="tx1">
                          <a:lumMod val="95000"/>
                          <a:lumOff val="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accent1">
                        <a:alpha val="10000"/>
                      </a:schemeClr>
                    </a:solidFill>
                  </a:tcPr>
                </a:tc>
              </a:tr>
              <a:tr h="364632">
                <a:tc>
                  <a:txBody>
                    <a:bodyPr/>
                    <a:lstStyle/>
                    <a:p>
                      <a:pPr algn="ctr"/>
                      <a:r>
                        <a:rPr lang="en-US" sz="1100" dirty="0" smtClean="0"/>
                        <a:t>2.</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accent1">
                        <a:alpha val="10000"/>
                      </a:schemeClr>
                    </a:solidFill>
                  </a:tcPr>
                </a:tc>
                <a:tc>
                  <a:txBody>
                    <a:bodyPr/>
                    <a:lstStyle/>
                    <a:p>
                      <a:endParaRPr lang="en-US" sz="1500"/>
                    </a:p>
                  </a:txBody>
                  <a:tcP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accent1">
                        <a:alpha val="10000"/>
                      </a:schemeClr>
                    </a:solidFill>
                  </a:tcPr>
                </a:tc>
                <a:tc>
                  <a:txBody>
                    <a:bodyPr/>
                    <a:lstStyle/>
                    <a:p>
                      <a:endParaRPr lang="en-US" sz="1500" dirty="0"/>
                    </a:p>
                  </a:txBody>
                  <a:tcP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accent1">
                        <a:alpha val="10000"/>
                      </a:schemeClr>
                    </a:solidFill>
                  </a:tcPr>
                </a:tc>
                <a:tc>
                  <a:txBody>
                    <a:bodyPr/>
                    <a:lstStyle/>
                    <a:p>
                      <a:endParaRPr lang="en-US" sz="1500" dirty="0"/>
                    </a:p>
                  </a:txBody>
                  <a:tcP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accent1">
                        <a:alpha val="10000"/>
                      </a:schemeClr>
                    </a:solidFill>
                  </a:tcPr>
                </a:tc>
                <a:tc>
                  <a:txBody>
                    <a:bodyPr/>
                    <a:lstStyle/>
                    <a:p>
                      <a:endParaRPr lang="en-US" sz="1500"/>
                    </a:p>
                  </a:txBody>
                  <a:tcPr>
                    <a:lnL w="12700" cap="flat" cmpd="sng" algn="ctr">
                      <a:solidFill>
                        <a:schemeClr val="tx1">
                          <a:lumMod val="95000"/>
                          <a:lumOff val="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accent1">
                        <a:alpha val="10000"/>
                      </a:schemeClr>
                    </a:solidFill>
                  </a:tcPr>
                </a:tc>
              </a:tr>
              <a:tr h="364632">
                <a:tc>
                  <a:txBody>
                    <a:bodyPr/>
                    <a:lstStyle/>
                    <a:p>
                      <a:pPr algn="ctr"/>
                      <a:r>
                        <a:rPr lang="en-US" sz="1100" dirty="0" smtClean="0"/>
                        <a:t>3.</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accent1">
                        <a:alpha val="10000"/>
                      </a:schemeClr>
                    </a:solidFill>
                  </a:tcPr>
                </a:tc>
                <a:tc>
                  <a:txBody>
                    <a:bodyPr/>
                    <a:lstStyle/>
                    <a:p>
                      <a:endParaRPr lang="en-US" sz="1500" dirty="0"/>
                    </a:p>
                  </a:txBody>
                  <a:tcP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accent1">
                        <a:alpha val="10000"/>
                      </a:schemeClr>
                    </a:solidFill>
                  </a:tcPr>
                </a:tc>
                <a:tc>
                  <a:txBody>
                    <a:bodyPr/>
                    <a:lstStyle/>
                    <a:p>
                      <a:endParaRPr lang="en-US" sz="1500"/>
                    </a:p>
                  </a:txBody>
                  <a:tcP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accent1">
                        <a:alpha val="10000"/>
                      </a:schemeClr>
                    </a:solidFill>
                  </a:tcPr>
                </a:tc>
                <a:tc>
                  <a:txBody>
                    <a:bodyPr/>
                    <a:lstStyle/>
                    <a:p>
                      <a:endParaRPr lang="en-US" sz="1500" dirty="0"/>
                    </a:p>
                  </a:txBody>
                  <a:tcP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accent1">
                        <a:alpha val="10000"/>
                      </a:schemeClr>
                    </a:solidFill>
                  </a:tcPr>
                </a:tc>
                <a:tc>
                  <a:txBody>
                    <a:bodyPr/>
                    <a:lstStyle/>
                    <a:p>
                      <a:endParaRPr lang="en-US" sz="1500"/>
                    </a:p>
                  </a:txBody>
                  <a:tcPr>
                    <a:lnL w="12700" cap="flat" cmpd="sng" algn="ctr">
                      <a:solidFill>
                        <a:schemeClr val="tx1">
                          <a:lumMod val="95000"/>
                          <a:lumOff val="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accent1">
                        <a:alpha val="10000"/>
                      </a:schemeClr>
                    </a:solidFill>
                  </a:tcPr>
                </a:tc>
              </a:tr>
              <a:tr h="364632">
                <a:tc>
                  <a:txBody>
                    <a:bodyPr/>
                    <a:lstStyle/>
                    <a:p>
                      <a:pPr algn="ctr"/>
                      <a:r>
                        <a:rPr lang="en-US" sz="1100" dirty="0" smtClean="0"/>
                        <a:t>4.</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accent1">
                        <a:alpha val="10000"/>
                      </a:schemeClr>
                    </a:solidFill>
                  </a:tcPr>
                </a:tc>
                <a:tc>
                  <a:txBody>
                    <a:bodyPr/>
                    <a:lstStyle/>
                    <a:p>
                      <a:endParaRPr lang="en-US" sz="1500"/>
                    </a:p>
                  </a:txBody>
                  <a:tcP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accent1">
                        <a:alpha val="10000"/>
                      </a:schemeClr>
                    </a:solidFill>
                  </a:tcPr>
                </a:tc>
                <a:tc>
                  <a:txBody>
                    <a:bodyPr/>
                    <a:lstStyle/>
                    <a:p>
                      <a:endParaRPr lang="en-US" sz="1500"/>
                    </a:p>
                  </a:txBody>
                  <a:tcP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accent1">
                        <a:alpha val="10000"/>
                      </a:schemeClr>
                    </a:solidFill>
                  </a:tcPr>
                </a:tc>
                <a:tc>
                  <a:txBody>
                    <a:bodyPr/>
                    <a:lstStyle/>
                    <a:p>
                      <a:endParaRPr lang="en-US" sz="1500"/>
                    </a:p>
                  </a:txBody>
                  <a:tcP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accent1">
                        <a:alpha val="10000"/>
                      </a:schemeClr>
                    </a:solidFill>
                  </a:tcPr>
                </a:tc>
                <a:tc>
                  <a:txBody>
                    <a:bodyPr/>
                    <a:lstStyle/>
                    <a:p>
                      <a:endParaRPr lang="en-US" sz="1500" dirty="0"/>
                    </a:p>
                  </a:txBody>
                  <a:tcPr>
                    <a:lnL w="12700" cap="flat" cmpd="sng" algn="ctr">
                      <a:solidFill>
                        <a:schemeClr val="tx1">
                          <a:lumMod val="95000"/>
                          <a:lumOff val="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accent1">
                        <a:alpha val="10000"/>
                      </a:schemeClr>
                    </a:solidFill>
                  </a:tcPr>
                </a:tc>
              </a:tr>
              <a:tr h="364632">
                <a:tc>
                  <a:txBody>
                    <a:bodyPr/>
                    <a:lstStyle/>
                    <a:p>
                      <a:pPr algn="ctr"/>
                      <a:r>
                        <a:rPr lang="en-US" sz="1100" dirty="0" smtClean="0"/>
                        <a:t>5.</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accent1">
                        <a:alpha val="10000"/>
                      </a:schemeClr>
                    </a:solidFill>
                  </a:tcPr>
                </a:tc>
                <a:tc>
                  <a:txBody>
                    <a:bodyPr/>
                    <a:lstStyle/>
                    <a:p>
                      <a:endParaRPr lang="en-US" sz="1500"/>
                    </a:p>
                  </a:txBody>
                  <a:tcP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accent1">
                        <a:alpha val="10000"/>
                      </a:schemeClr>
                    </a:solidFill>
                  </a:tcPr>
                </a:tc>
                <a:tc>
                  <a:txBody>
                    <a:bodyPr/>
                    <a:lstStyle/>
                    <a:p>
                      <a:endParaRPr lang="en-US" sz="1500"/>
                    </a:p>
                  </a:txBody>
                  <a:tcP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accent1">
                        <a:alpha val="10000"/>
                      </a:schemeClr>
                    </a:solidFill>
                  </a:tcPr>
                </a:tc>
                <a:tc>
                  <a:txBody>
                    <a:bodyPr/>
                    <a:lstStyle/>
                    <a:p>
                      <a:endParaRPr lang="en-US" sz="1500"/>
                    </a:p>
                  </a:txBody>
                  <a:tcP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accent1">
                        <a:alpha val="10000"/>
                      </a:schemeClr>
                    </a:solidFill>
                  </a:tcPr>
                </a:tc>
                <a:tc>
                  <a:txBody>
                    <a:bodyPr/>
                    <a:lstStyle/>
                    <a:p>
                      <a:endParaRPr lang="en-US" sz="1500"/>
                    </a:p>
                  </a:txBody>
                  <a:tcPr>
                    <a:lnL w="12700" cap="flat" cmpd="sng" algn="ctr">
                      <a:solidFill>
                        <a:schemeClr val="tx1">
                          <a:lumMod val="95000"/>
                          <a:lumOff val="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accent1">
                        <a:alpha val="10000"/>
                      </a:schemeClr>
                    </a:solidFill>
                  </a:tcPr>
                </a:tc>
              </a:tr>
              <a:tr h="319677">
                <a:tc>
                  <a:txBody>
                    <a:bodyPr/>
                    <a:lstStyle/>
                    <a:p>
                      <a:pPr algn="ctr"/>
                      <a:r>
                        <a:rPr lang="en-US" sz="1100" dirty="0" smtClean="0"/>
                        <a:t>6.</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accent1">
                        <a:alpha val="10000"/>
                      </a:schemeClr>
                    </a:solidFill>
                  </a:tcPr>
                </a:tc>
                <a:tc>
                  <a:txBody>
                    <a:bodyPr/>
                    <a:lstStyle/>
                    <a:p>
                      <a:endParaRPr lang="en-US" sz="1500"/>
                    </a:p>
                  </a:txBody>
                  <a:tcP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accent1">
                        <a:alpha val="10000"/>
                      </a:schemeClr>
                    </a:solidFill>
                  </a:tcPr>
                </a:tc>
                <a:tc>
                  <a:txBody>
                    <a:bodyPr/>
                    <a:lstStyle/>
                    <a:p>
                      <a:endParaRPr lang="en-US" sz="1500" dirty="0"/>
                    </a:p>
                  </a:txBody>
                  <a:tcP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accent1">
                        <a:alpha val="10000"/>
                      </a:schemeClr>
                    </a:solidFill>
                  </a:tcPr>
                </a:tc>
                <a:tc>
                  <a:txBody>
                    <a:bodyPr/>
                    <a:lstStyle/>
                    <a:p>
                      <a:endParaRPr lang="en-US" sz="1500"/>
                    </a:p>
                  </a:txBody>
                  <a:tcP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accent1">
                        <a:alpha val="10000"/>
                      </a:schemeClr>
                    </a:solidFill>
                  </a:tcPr>
                </a:tc>
                <a:tc>
                  <a:txBody>
                    <a:bodyPr/>
                    <a:lstStyle/>
                    <a:p>
                      <a:endParaRPr lang="en-US" sz="1500" dirty="0"/>
                    </a:p>
                  </a:txBody>
                  <a:tcPr>
                    <a:lnL w="12700" cap="flat" cmpd="sng" algn="ctr">
                      <a:solidFill>
                        <a:schemeClr val="tx1">
                          <a:lumMod val="95000"/>
                          <a:lumOff val="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accent1">
                        <a:alpha val="10000"/>
                      </a:schemeClr>
                    </a:solidFill>
                  </a:tcPr>
                </a:tc>
              </a:tr>
              <a:tr h="364632">
                <a:tc>
                  <a:txBody>
                    <a:bodyPr/>
                    <a:lstStyle/>
                    <a:p>
                      <a:pPr algn="ctr"/>
                      <a:r>
                        <a:rPr lang="en-US" sz="1100" dirty="0" smtClean="0"/>
                        <a:t>7.</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accent1">
                        <a:alpha val="10000"/>
                      </a:schemeClr>
                    </a:solidFill>
                  </a:tcPr>
                </a:tc>
                <a:tc>
                  <a:txBody>
                    <a:bodyPr/>
                    <a:lstStyle/>
                    <a:p>
                      <a:endParaRPr lang="en-US" sz="1500"/>
                    </a:p>
                  </a:txBody>
                  <a:tcP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accent1">
                        <a:alpha val="10000"/>
                      </a:schemeClr>
                    </a:solidFill>
                  </a:tcPr>
                </a:tc>
                <a:tc>
                  <a:txBody>
                    <a:bodyPr/>
                    <a:lstStyle/>
                    <a:p>
                      <a:endParaRPr lang="en-US" sz="1500" dirty="0"/>
                    </a:p>
                  </a:txBody>
                  <a:tcP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accent1">
                        <a:alpha val="10000"/>
                      </a:schemeClr>
                    </a:solidFill>
                  </a:tcPr>
                </a:tc>
                <a:tc>
                  <a:txBody>
                    <a:bodyPr/>
                    <a:lstStyle/>
                    <a:p>
                      <a:endParaRPr lang="en-US" sz="1500"/>
                    </a:p>
                  </a:txBody>
                  <a:tcP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accent1">
                        <a:alpha val="10000"/>
                      </a:schemeClr>
                    </a:solidFill>
                  </a:tcPr>
                </a:tc>
                <a:tc>
                  <a:txBody>
                    <a:bodyPr/>
                    <a:lstStyle/>
                    <a:p>
                      <a:endParaRPr lang="en-US" sz="1500" dirty="0"/>
                    </a:p>
                  </a:txBody>
                  <a:tcPr>
                    <a:lnL w="12700" cap="flat" cmpd="sng" algn="ctr">
                      <a:solidFill>
                        <a:schemeClr val="tx1">
                          <a:lumMod val="95000"/>
                          <a:lumOff val="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accent1">
                        <a:alpha val="10000"/>
                      </a:schemeClr>
                    </a:solidFill>
                  </a:tcPr>
                </a:tc>
              </a:tr>
              <a:tr h="364632">
                <a:tc>
                  <a:txBody>
                    <a:bodyPr/>
                    <a:lstStyle/>
                    <a:p>
                      <a:pPr algn="ctr"/>
                      <a:r>
                        <a:rPr lang="en-US" sz="1100" dirty="0" smtClean="0"/>
                        <a:t>8.</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accent1">
                        <a:alpha val="10000"/>
                      </a:schemeClr>
                    </a:solidFill>
                  </a:tcPr>
                </a:tc>
                <a:tc>
                  <a:txBody>
                    <a:bodyPr/>
                    <a:lstStyle/>
                    <a:p>
                      <a:endParaRPr lang="en-US" sz="1500" dirty="0"/>
                    </a:p>
                  </a:txBody>
                  <a:tcP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accent1">
                        <a:alpha val="10000"/>
                      </a:schemeClr>
                    </a:solidFill>
                  </a:tcPr>
                </a:tc>
                <a:tc>
                  <a:txBody>
                    <a:bodyPr/>
                    <a:lstStyle/>
                    <a:p>
                      <a:endParaRPr lang="en-US" sz="1500" dirty="0"/>
                    </a:p>
                  </a:txBody>
                  <a:tcP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accent1">
                        <a:alpha val="10000"/>
                      </a:schemeClr>
                    </a:solidFill>
                  </a:tcPr>
                </a:tc>
                <a:tc>
                  <a:txBody>
                    <a:bodyPr/>
                    <a:lstStyle/>
                    <a:p>
                      <a:endParaRPr lang="en-US" sz="1500" dirty="0"/>
                    </a:p>
                  </a:txBody>
                  <a:tcP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accent1">
                        <a:alpha val="10000"/>
                      </a:schemeClr>
                    </a:solidFill>
                  </a:tcPr>
                </a:tc>
                <a:tc>
                  <a:txBody>
                    <a:bodyPr/>
                    <a:lstStyle/>
                    <a:p>
                      <a:endParaRPr lang="en-US" sz="1500" dirty="0"/>
                    </a:p>
                  </a:txBody>
                  <a:tcPr>
                    <a:lnL w="12700" cap="flat" cmpd="sng" algn="ctr">
                      <a:solidFill>
                        <a:schemeClr val="tx1">
                          <a:lumMod val="95000"/>
                          <a:lumOff val="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accent1">
                        <a:alpha val="10000"/>
                      </a:schemeClr>
                    </a:solidFill>
                  </a:tcPr>
                </a:tc>
              </a:tr>
              <a:tr h="364632">
                <a:tc>
                  <a:txBody>
                    <a:bodyPr/>
                    <a:lstStyle/>
                    <a:p>
                      <a:pPr algn="ctr"/>
                      <a:r>
                        <a:rPr lang="en-US" sz="1100" dirty="0" smtClean="0"/>
                        <a:t>9.</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accent1">
                        <a:alpha val="10000"/>
                      </a:schemeClr>
                    </a:solidFill>
                  </a:tcPr>
                </a:tc>
                <a:tc>
                  <a:txBody>
                    <a:bodyPr/>
                    <a:lstStyle/>
                    <a:p>
                      <a:endParaRPr lang="en-US" sz="1500" dirty="0"/>
                    </a:p>
                  </a:txBody>
                  <a:tcP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accent1">
                        <a:alpha val="10000"/>
                      </a:schemeClr>
                    </a:solidFill>
                  </a:tcPr>
                </a:tc>
                <a:tc>
                  <a:txBody>
                    <a:bodyPr/>
                    <a:lstStyle/>
                    <a:p>
                      <a:endParaRPr lang="en-US" sz="1500" dirty="0"/>
                    </a:p>
                  </a:txBody>
                  <a:tcP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accent1">
                        <a:alpha val="10000"/>
                      </a:schemeClr>
                    </a:solidFill>
                  </a:tcPr>
                </a:tc>
                <a:tc>
                  <a:txBody>
                    <a:bodyPr/>
                    <a:lstStyle/>
                    <a:p>
                      <a:endParaRPr lang="en-US" sz="1500" dirty="0"/>
                    </a:p>
                  </a:txBody>
                  <a:tcP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accent1">
                        <a:alpha val="10000"/>
                      </a:schemeClr>
                    </a:solidFill>
                  </a:tcPr>
                </a:tc>
                <a:tc>
                  <a:txBody>
                    <a:bodyPr/>
                    <a:lstStyle/>
                    <a:p>
                      <a:endParaRPr lang="en-US" sz="1500" dirty="0"/>
                    </a:p>
                  </a:txBody>
                  <a:tcPr>
                    <a:lnL w="12700" cap="flat" cmpd="sng" algn="ctr">
                      <a:solidFill>
                        <a:schemeClr val="tx1">
                          <a:lumMod val="95000"/>
                          <a:lumOff val="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accent1">
                        <a:alpha val="10000"/>
                      </a:schemeClr>
                    </a:solidFill>
                  </a:tcPr>
                </a:tc>
              </a:tr>
              <a:tr h="364632">
                <a:tc>
                  <a:txBody>
                    <a:bodyPr/>
                    <a:lstStyle/>
                    <a:p>
                      <a:pPr algn="ctr"/>
                      <a:r>
                        <a:rPr lang="en-US" sz="1100" dirty="0" smtClean="0"/>
                        <a:t>10.</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accent1">
                        <a:alpha val="10000"/>
                      </a:schemeClr>
                    </a:solidFill>
                  </a:tcPr>
                </a:tc>
                <a:tc>
                  <a:txBody>
                    <a:bodyPr/>
                    <a:lstStyle/>
                    <a:p>
                      <a:endParaRPr lang="en-US" sz="1500" dirty="0"/>
                    </a:p>
                  </a:txBody>
                  <a:tcP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accent1">
                        <a:alpha val="10000"/>
                      </a:schemeClr>
                    </a:solidFill>
                  </a:tcPr>
                </a:tc>
                <a:tc>
                  <a:txBody>
                    <a:bodyPr/>
                    <a:lstStyle/>
                    <a:p>
                      <a:endParaRPr lang="en-US" sz="1500" dirty="0"/>
                    </a:p>
                  </a:txBody>
                  <a:tcP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accent1">
                        <a:alpha val="10000"/>
                      </a:schemeClr>
                    </a:solidFill>
                  </a:tcPr>
                </a:tc>
                <a:tc>
                  <a:txBody>
                    <a:bodyPr/>
                    <a:lstStyle/>
                    <a:p>
                      <a:endParaRPr lang="en-US" sz="1500" dirty="0"/>
                    </a:p>
                  </a:txBody>
                  <a:tcP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accent1">
                        <a:alpha val="10000"/>
                      </a:schemeClr>
                    </a:solidFill>
                  </a:tcPr>
                </a:tc>
                <a:tc>
                  <a:txBody>
                    <a:bodyPr/>
                    <a:lstStyle/>
                    <a:p>
                      <a:endParaRPr lang="en-US" sz="1500" dirty="0"/>
                    </a:p>
                  </a:txBody>
                  <a:tcPr>
                    <a:lnL w="12700" cap="flat" cmpd="sng" algn="ctr">
                      <a:solidFill>
                        <a:schemeClr val="tx1">
                          <a:lumMod val="95000"/>
                          <a:lumOff val="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accent1">
                        <a:alpha val="10000"/>
                      </a:schemeClr>
                    </a:solidFill>
                  </a:tcPr>
                </a:tc>
              </a:tr>
              <a:tr h="364632">
                <a:tc>
                  <a:txBody>
                    <a:bodyPr/>
                    <a:lstStyle/>
                    <a:p>
                      <a:pPr algn="ctr"/>
                      <a:r>
                        <a:rPr lang="en-US" sz="1100" dirty="0" smtClean="0"/>
                        <a:t>11.</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0000"/>
                      </a:schemeClr>
                    </a:solidFill>
                  </a:tcPr>
                </a:tc>
                <a:tc>
                  <a:txBody>
                    <a:bodyPr/>
                    <a:lstStyle/>
                    <a:p>
                      <a:endParaRPr lang="en-US" sz="1500" dirty="0"/>
                    </a:p>
                  </a:txBody>
                  <a:tcP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0000"/>
                      </a:schemeClr>
                    </a:solidFill>
                  </a:tcPr>
                </a:tc>
                <a:tc>
                  <a:txBody>
                    <a:bodyPr/>
                    <a:lstStyle/>
                    <a:p>
                      <a:endParaRPr lang="en-US" sz="1500" dirty="0"/>
                    </a:p>
                  </a:txBody>
                  <a:tcP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0000"/>
                      </a:schemeClr>
                    </a:solidFill>
                  </a:tcPr>
                </a:tc>
                <a:tc>
                  <a:txBody>
                    <a:bodyPr/>
                    <a:lstStyle/>
                    <a:p>
                      <a:endParaRPr lang="en-US" sz="1500" dirty="0"/>
                    </a:p>
                  </a:txBody>
                  <a:tcP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0000"/>
                      </a:schemeClr>
                    </a:solidFill>
                  </a:tcPr>
                </a:tc>
                <a:tc>
                  <a:txBody>
                    <a:bodyPr/>
                    <a:lstStyle/>
                    <a:p>
                      <a:endParaRPr lang="en-US" sz="1500" dirty="0"/>
                    </a:p>
                  </a:txBody>
                  <a:tcPr>
                    <a:lnL w="12700" cap="flat" cmpd="sng" algn="ctr">
                      <a:solidFill>
                        <a:schemeClr val="tx1">
                          <a:lumMod val="95000"/>
                          <a:lumOff val="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0000"/>
                      </a:schemeClr>
                    </a:solidFill>
                  </a:tcPr>
                </a:tc>
              </a:tr>
            </a:tbl>
          </a:graphicData>
        </a:graphic>
      </p:graphicFrame>
      <p:sp>
        <p:nvSpPr>
          <p:cNvPr id="10" name="TextBox 9"/>
          <p:cNvSpPr txBox="1"/>
          <p:nvPr/>
        </p:nvSpPr>
        <p:spPr>
          <a:xfrm>
            <a:off x="1143000" y="533401"/>
            <a:ext cx="4572000" cy="46166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PAX IN VEHICLE</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endParaRPr>
          </a:p>
        </p:txBody>
      </p:sp>
      <p:sp>
        <p:nvSpPr>
          <p:cNvPr id="7" name="TextBox 6"/>
          <p:cNvSpPr txBox="1"/>
          <p:nvPr/>
        </p:nvSpPr>
        <p:spPr>
          <a:xfrm>
            <a:off x="1988821" y="956846"/>
            <a:ext cx="2871299" cy="338554"/>
          </a:xfrm>
          <a:prstGeom prst="rect">
            <a:avLst/>
          </a:prstGeom>
          <a:noFill/>
        </p:spPr>
        <p:txBody>
          <a:bodyPr wrap="none" rtlCol="0">
            <a:spAutoFit/>
          </a:bodyPr>
          <a:lstStyle/>
          <a:p>
            <a:r>
              <a:rPr lang="en-US" sz="1000" dirty="0" smtClean="0"/>
              <a:t>CONVOY PAX TOTAL:____ + ____ +____   VICS:____</a:t>
            </a:r>
          </a:p>
          <a:p>
            <a:r>
              <a:rPr lang="en-US" sz="600" dirty="0" smtClean="0"/>
              <a:t>                                                                   US               DOD             LN</a:t>
            </a:r>
            <a:endParaRPr lang="en-US" sz="1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cubkgd.jpg"/>
          <p:cNvPicPr>
            <a:picLocks noChangeAspect="1"/>
          </p:cNvPicPr>
          <p:nvPr/>
        </p:nvPicPr>
        <p:blipFill>
          <a:blip r:embed="rId3" cstate="print">
            <a:lum bright="20000" contrast="-12000"/>
          </a:blip>
          <a:srcRect l="50929" r="947"/>
          <a:stretch>
            <a:fillRect/>
          </a:stretch>
        </p:blipFill>
        <p:spPr>
          <a:xfrm>
            <a:off x="1449570" y="1447800"/>
            <a:ext cx="3960631" cy="6172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1472679" y="1519298"/>
            <a:ext cx="4125873" cy="5847755"/>
          </a:xfrm>
          <a:prstGeom prst="rect">
            <a:avLst/>
          </a:prstGeom>
          <a:noFill/>
        </p:spPr>
        <p:txBody>
          <a:bodyPr wrap="none" rtlCol="0">
            <a:spAutoFit/>
          </a:bodyPr>
          <a:lstStyle/>
          <a:p>
            <a:pPr algn="ctr"/>
            <a:r>
              <a:rPr lang="en-US" sz="1400" u="sng" dirty="0" smtClean="0">
                <a:effectLst>
                  <a:glow rad="63500">
                    <a:schemeClr val="accent6">
                      <a:satMod val="175000"/>
                      <a:alpha val="40000"/>
                    </a:schemeClr>
                  </a:glow>
                </a:effectLst>
              </a:rPr>
              <a:t>9 LINE IED/UXO REPORT</a:t>
            </a:r>
          </a:p>
          <a:p>
            <a:endParaRPr lang="en-US" sz="1200" dirty="0" smtClean="0"/>
          </a:p>
          <a:p>
            <a:r>
              <a:rPr lang="en-US" sz="1200" i="1" u="sng" dirty="0" smtClean="0"/>
              <a:t>Line 1- </a:t>
            </a:r>
            <a:r>
              <a:rPr lang="en-US" sz="1200" dirty="0" smtClean="0"/>
              <a:t>DTG:____________________</a:t>
            </a:r>
          </a:p>
          <a:p>
            <a:r>
              <a:rPr lang="en-US" sz="1200" dirty="0" smtClean="0"/>
              <a:t>                          </a:t>
            </a:r>
            <a:r>
              <a:rPr lang="en-US" sz="700" dirty="0" smtClean="0"/>
              <a:t>DAY        TIME       MONTH</a:t>
            </a:r>
            <a:endParaRPr lang="en-US" sz="1200" dirty="0" smtClean="0"/>
          </a:p>
          <a:p>
            <a:r>
              <a:rPr lang="en-US" sz="1200" i="1" u="sng" dirty="0" smtClean="0"/>
              <a:t>Line 2 - </a:t>
            </a:r>
            <a:r>
              <a:rPr lang="en-US" sz="1200" dirty="0" smtClean="0"/>
              <a:t>Grid of IED: _______________________________</a:t>
            </a:r>
          </a:p>
          <a:p>
            <a:endParaRPr lang="en-US" sz="1200" dirty="0" smtClean="0"/>
          </a:p>
          <a:p>
            <a:r>
              <a:rPr lang="en-US" sz="1200" i="1" u="sng" dirty="0" smtClean="0"/>
              <a:t>Line 3 - </a:t>
            </a:r>
            <a:r>
              <a:rPr lang="en-US" sz="1200" dirty="0" smtClean="0"/>
              <a:t>Call Sign:_____(___)___________________</a:t>
            </a:r>
          </a:p>
          <a:p>
            <a:endParaRPr lang="en-US" sz="1200" b="1" dirty="0" smtClean="0"/>
          </a:p>
          <a:p>
            <a:r>
              <a:rPr lang="en-US" sz="1200" i="1" u="sng" dirty="0" smtClean="0"/>
              <a:t>Line 4 - </a:t>
            </a:r>
            <a:r>
              <a:rPr lang="en-US" sz="1200" dirty="0" smtClean="0"/>
              <a:t>Type of IED:___________________________________</a:t>
            </a:r>
          </a:p>
          <a:p>
            <a:r>
              <a:rPr lang="en-US" sz="1200" dirty="0" smtClean="0"/>
              <a:t>                                          </a:t>
            </a:r>
            <a:r>
              <a:rPr lang="en-US" sz="700" dirty="0" smtClean="0"/>
              <a:t>Describe the IED/UXO, dropped, projected, placed, or thrown</a:t>
            </a:r>
          </a:p>
          <a:p>
            <a:endParaRPr lang="en-US" sz="1200" dirty="0" smtClean="0"/>
          </a:p>
          <a:p>
            <a:r>
              <a:rPr lang="en-US" sz="1200" i="1" u="sng" dirty="0" smtClean="0"/>
              <a:t>Line 5 - </a:t>
            </a:r>
            <a:r>
              <a:rPr lang="en-US" sz="1200" dirty="0" smtClean="0"/>
              <a:t>NBC Contamination: ___________________________</a:t>
            </a:r>
          </a:p>
          <a:p>
            <a:endParaRPr lang="en-US" sz="1200" dirty="0" smtClean="0"/>
          </a:p>
          <a:p>
            <a:r>
              <a:rPr lang="en-US" sz="1200" i="1" u="sng" dirty="0" smtClean="0"/>
              <a:t>Line 6 - </a:t>
            </a:r>
            <a:r>
              <a:rPr lang="en-US" sz="1200" dirty="0" smtClean="0"/>
              <a:t>Target:_______________________________________</a:t>
            </a:r>
          </a:p>
          <a:p>
            <a:r>
              <a:rPr lang="en-US" sz="1200" dirty="0" smtClean="0"/>
              <a:t>                                      </a:t>
            </a:r>
            <a:r>
              <a:rPr lang="en-US" sz="700" dirty="0" smtClean="0"/>
              <a:t>Coalition Forces, civilians, equipment, facilities, or other assets</a:t>
            </a:r>
          </a:p>
          <a:p>
            <a:endParaRPr lang="en-US" sz="1200" dirty="0" smtClean="0"/>
          </a:p>
          <a:p>
            <a:r>
              <a:rPr lang="en-US" sz="1200" i="1" u="sng" dirty="0" smtClean="0"/>
              <a:t>Line 7 - </a:t>
            </a:r>
            <a:r>
              <a:rPr lang="en-US" sz="1200" dirty="0" smtClean="0"/>
              <a:t>Impact on Mission: ____________________________</a:t>
            </a:r>
          </a:p>
          <a:p>
            <a:r>
              <a:rPr lang="en-US" sz="1200" dirty="0" smtClean="0"/>
              <a:t>                    </a:t>
            </a:r>
            <a:r>
              <a:rPr lang="en-US" sz="700" dirty="0" smtClean="0"/>
              <a:t>Short description of current tactical situation  and how the IED/UXO affects the mission</a:t>
            </a:r>
          </a:p>
          <a:p>
            <a:endParaRPr lang="en-US" sz="1200" dirty="0" smtClean="0"/>
          </a:p>
          <a:p>
            <a:r>
              <a:rPr lang="en-US" sz="1200" i="1" u="sng" dirty="0" smtClean="0"/>
              <a:t>Line 8 - </a:t>
            </a:r>
            <a:r>
              <a:rPr lang="en-US" sz="1200" dirty="0" smtClean="0"/>
              <a:t>Protective Measures:___________________________</a:t>
            </a:r>
          </a:p>
          <a:p>
            <a:r>
              <a:rPr lang="en-US" sz="1200" dirty="0" smtClean="0"/>
              <a:t>                               </a:t>
            </a:r>
            <a:r>
              <a:rPr lang="en-US" sz="700" dirty="0" smtClean="0"/>
              <a:t>Describe any measures to protect personnel or equipment (cordon, security)</a:t>
            </a:r>
          </a:p>
          <a:p>
            <a:endParaRPr lang="en-US" sz="1200" dirty="0" smtClean="0"/>
          </a:p>
          <a:p>
            <a:r>
              <a:rPr lang="en-US" sz="1200" i="1" u="sng" dirty="0" smtClean="0"/>
              <a:t>Line 9 - </a:t>
            </a:r>
            <a:r>
              <a:rPr lang="en-US" sz="1200" dirty="0" smtClean="0"/>
              <a:t>Recommended Priority:_________________________</a:t>
            </a:r>
          </a:p>
          <a:p>
            <a:r>
              <a:rPr lang="en-US" sz="1200" dirty="0" smtClean="0"/>
              <a:t>                                                   </a:t>
            </a:r>
            <a:r>
              <a:rPr lang="en-US" sz="700" dirty="0" smtClean="0"/>
              <a:t>For EOD Support (Immediate, Indirect, Minor, No Threat)</a:t>
            </a:r>
          </a:p>
          <a:p>
            <a:endParaRPr lang="en-US" sz="1200" dirty="0" smtClean="0"/>
          </a:p>
          <a:p>
            <a:r>
              <a:rPr lang="en-US" sz="1200" i="1" u="sng" dirty="0" smtClean="0"/>
              <a:t>Line 9a - </a:t>
            </a:r>
            <a:r>
              <a:rPr lang="en-US" sz="1200" dirty="0" smtClean="0"/>
              <a:t>Number of Vehicles in Patrol:____________________</a:t>
            </a:r>
          </a:p>
          <a:p>
            <a:r>
              <a:rPr lang="en-US" sz="1200" i="1" u="sng" dirty="0" smtClean="0"/>
              <a:t>Line 9b - </a:t>
            </a:r>
            <a:r>
              <a:rPr lang="en-US" sz="1200" dirty="0" smtClean="0"/>
              <a:t>Route and direction of travel:____________________</a:t>
            </a:r>
          </a:p>
          <a:p>
            <a:r>
              <a:rPr lang="en-US" sz="1200" i="1" u="sng" dirty="0" smtClean="0"/>
              <a:t>Line 9c - </a:t>
            </a:r>
            <a:r>
              <a:rPr lang="en-US" sz="1200" dirty="0" smtClean="0"/>
              <a:t>Location of IED/UXO:___________________________</a:t>
            </a:r>
          </a:p>
          <a:p>
            <a:r>
              <a:rPr lang="en-US" sz="1200" i="1" u="sng" dirty="0" smtClean="0"/>
              <a:t>Line 9d - </a:t>
            </a:r>
            <a:r>
              <a:rPr lang="en-US" sz="1200" dirty="0" smtClean="0"/>
              <a:t>Battle Damage Assessment (BDA):________________</a:t>
            </a:r>
          </a:p>
          <a:p>
            <a:r>
              <a:rPr lang="en-US" sz="1200" i="1" u="sng" dirty="0" smtClean="0"/>
              <a:t>Line 9e - </a:t>
            </a:r>
            <a:r>
              <a:rPr lang="en-US" sz="1200" dirty="0" smtClean="0"/>
              <a:t>KIA/WIA:____________________________________</a:t>
            </a:r>
          </a:p>
          <a:p>
            <a:r>
              <a:rPr lang="en-US" sz="1200" dirty="0" smtClean="0"/>
              <a:t>                                                         </a:t>
            </a:r>
            <a:r>
              <a:rPr lang="en-US" sz="700" dirty="0" smtClean="0"/>
              <a:t>Battle Roster Number(s)</a:t>
            </a:r>
            <a:endParaRPr lang="en-US" sz="1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cubkgd.jpg"/>
          <p:cNvPicPr>
            <a:picLocks noChangeAspect="1"/>
          </p:cNvPicPr>
          <p:nvPr/>
        </p:nvPicPr>
        <p:blipFill>
          <a:blip r:embed="rId3" cstate="print">
            <a:lum bright="20000" contrast="-12000"/>
          </a:blip>
          <a:srcRect l="50929" r="947"/>
          <a:stretch>
            <a:fillRect/>
          </a:stretch>
        </p:blipFill>
        <p:spPr>
          <a:xfrm>
            <a:off x="1449570" y="1447800"/>
            <a:ext cx="3960631" cy="6172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1419422" y="1524000"/>
            <a:ext cx="4219379" cy="5940088"/>
          </a:xfrm>
          <a:prstGeom prst="rect">
            <a:avLst/>
          </a:prstGeom>
          <a:noFill/>
        </p:spPr>
        <p:txBody>
          <a:bodyPr wrap="square" rtlCol="0">
            <a:spAutoFit/>
          </a:bodyPr>
          <a:lstStyle/>
          <a:p>
            <a:pPr algn="ctr"/>
            <a:r>
              <a:rPr lang="en-US" sz="1400" u="sng" dirty="0" smtClean="0">
                <a:effectLst>
                  <a:glow rad="63500">
                    <a:schemeClr val="accent2">
                      <a:satMod val="175000"/>
                      <a:alpha val="40000"/>
                    </a:schemeClr>
                  </a:glow>
                </a:effectLst>
              </a:rPr>
              <a:t>9 LINE MEDEVAC REQUEST </a:t>
            </a:r>
          </a:p>
          <a:p>
            <a:endParaRPr lang="en-US" sz="1200" dirty="0" smtClean="0"/>
          </a:p>
          <a:p>
            <a:r>
              <a:rPr lang="en-US" sz="1200" i="1" u="sng" dirty="0" smtClean="0"/>
              <a:t>Line 1- </a:t>
            </a:r>
            <a:r>
              <a:rPr lang="en-US" sz="1200" dirty="0" smtClean="0"/>
              <a:t>Grid Location of Pickup Site:_</a:t>
            </a:r>
          </a:p>
          <a:p>
            <a:r>
              <a:rPr lang="en-US" sz="1200" dirty="0" smtClean="0"/>
              <a:t>                          </a:t>
            </a:r>
          </a:p>
          <a:p>
            <a:r>
              <a:rPr lang="en-US" sz="1200" i="1" u="sng" dirty="0" smtClean="0"/>
              <a:t>Line 2 – </a:t>
            </a:r>
            <a:r>
              <a:rPr lang="en-US" sz="1200" dirty="0" smtClean="0"/>
              <a:t>Radio Frequency/Call Sign: __________</a:t>
            </a:r>
          </a:p>
          <a:p>
            <a:endParaRPr lang="en-US" sz="1200" dirty="0" smtClean="0"/>
          </a:p>
          <a:p>
            <a:r>
              <a:rPr lang="en-US" sz="1200" i="1" u="sng" dirty="0" smtClean="0"/>
              <a:t>Line 3 – </a:t>
            </a:r>
            <a:r>
              <a:rPr lang="en-US" sz="1200" dirty="0" smtClean="0"/>
              <a:t>Number of Patients by Precedence:_______________</a:t>
            </a:r>
            <a:endParaRPr lang="en-US" sz="1200" b="1" dirty="0" smtClean="0"/>
          </a:p>
          <a:p>
            <a:pPr marL="228600" indent="-228600">
              <a:buAutoNum type="alphaUcParenR"/>
            </a:pPr>
            <a:r>
              <a:rPr lang="en-US" sz="700" dirty="0" smtClean="0"/>
              <a:t>Urgent – evacuate within 2hrs</a:t>
            </a:r>
          </a:p>
          <a:p>
            <a:pPr marL="228600" indent="-228600">
              <a:buAutoNum type="alphaUcParenR"/>
            </a:pPr>
            <a:r>
              <a:rPr lang="en-US" sz="700" dirty="0" smtClean="0"/>
              <a:t>Urgent -Surgical (All Trauma) – need immediate surgical care</a:t>
            </a:r>
          </a:p>
          <a:p>
            <a:pPr marL="228600" indent="-228600">
              <a:buAutoNum type="alphaUcParenR"/>
            </a:pPr>
            <a:r>
              <a:rPr lang="en-US" sz="700" dirty="0" smtClean="0"/>
              <a:t>Priority – evacuate within 4 hrs</a:t>
            </a:r>
          </a:p>
          <a:p>
            <a:pPr marL="228600" indent="-228600"/>
            <a:r>
              <a:rPr lang="en-US" sz="1200" b="1" dirty="0" smtClean="0"/>
              <a:t>  </a:t>
            </a:r>
          </a:p>
          <a:p>
            <a:r>
              <a:rPr lang="en-US" sz="1200" i="1" u="sng" dirty="0" smtClean="0"/>
              <a:t>Line 4 – </a:t>
            </a:r>
            <a:r>
              <a:rPr lang="en-US" sz="1200" dirty="0" smtClean="0"/>
              <a:t>Special Equipment Needed:______________________</a:t>
            </a:r>
          </a:p>
          <a:p>
            <a:r>
              <a:rPr lang="en-US" sz="700" dirty="0" smtClean="0"/>
              <a:t>A)        None</a:t>
            </a:r>
          </a:p>
          <a:p>
            <a:pPr marL="228600" indent="-228600">
              <a:buAutoNum type="alphaUcParenR" startAt="2"/>
            </a:pPr>
            <a:r>
              <a:rPr lang="en-US" sz="700" dirty="0" smtClean="0"/>
              <a:t>Hoist</a:t>
            </a:r>
          </a:p>
          <a:p>
            <a:pPr marL="228600" indent="-228600">
              <a:buAutoNum type="alphaUcParenR" startAt="2"/>
            </a:pPr>
            <a:r>
              <a:rPr lang="en-US" sz="700" dirty="0" smtClean="0"/>
              <a:t>Extraction Equipment</a:t>
            </a:r>
          </a:p>
          <a:p>
            <a:pPr marL="228600" indent="-228600">
              <a:buAutoNum type="alphaUcParenR" startAt="2"/>
            </a:pPr>
            <a:r>
              <a:rPr lang="en-US" sz="700" dirty="0" smtClean="0"/>
              <a:t>Ventilator</a:t>
            </a:r>
          </a:p>
          <a:p>
            <a:endParaRPr lang="en-US" sz="1200" dirty="0" smtClean="0"/>
          </a:p>
          <a:p>
            <a:r>
              <a:rPr lang="en-US" sz="1200" i="1" u="sng" dirty="0" smtClean="0"/>
              <a:t>Line 5 – </a:t>
            </a:r>
            <a:r>
              <a:rPr lang="en-US" sz="1200" dirty="0" smtClean="0"/>
              <a:t>Number of Patients by Type: _</a:t>
            </a:r>
            <a:r>
              <a:rPr lang="en-US" sz="700" u="sng" dirty="0" smtClean="0"/>
              <a:t>LITTER #:</a:t>
            </a:r>
            <a:r>
              <a:rPr lang="en-US" sz="1200" dirty="0" smtClean="0"/>
              <a:t>___</a:t>
            </a:r>
            <a:r>
              <a:rPr lang="en-US" sz="700" u="sng" dirty="0" smtClean="0"/>
              <a:t>AMBULATORY #:</a:t>
            </a:r>
            <a:r>
              <a:rPr lang="en-US" sz="1200" dirty="0" smtClean="0"/>
              <a:t>____</a:t>
            </a:r>
          </a:p>
          <a:p>
            <a:endParaRPr lang="en-US" sz="1200" dirty="0" smtClean="0"/>
          </a:p>
          <a:p>
            <a:r>
              <a:rPr lang="en-US" sz="1200" i="1" u="sng" dirty="0" smtClean="0"/>
              <a:t>Line 6 - </a:t>
            </a:r>
            <a:r>
              <a:rPr lang="en-US" sz="1200" dirty="0" smtClean="0"/>
              <a:t>Security:______________________________________</a:t>
            </a:r>
          </a:p>
          <a:p>
            <a:pPr marL="228600" indent="-228600">
              <a:buAutoNum type="alphaUcParenR" startAt="14"/>
            </a:pPr>
            <a:r>
              <a:rPr lang="en-US" sz="700" b="1" u="sng" dirty="0" smtClean="0"/>
              <a:t>NO</a:t>
            </a:r>
            <a:r>
              <a:rPr lang="en-US" sz="700" dirty="0" smtClean="0"/>
              <a:t> Enemy Troops</a:t>
            </a:r>
          </a:p>
          <a:p>
            <a:pPr marL="228600" indent="-228600">
              <a:buAutoNum type="alphaUcParenR" startAt="16"/>
            </a:pPr>
            <a:r>
              <a:rPr lang="en-US" sz="700" b="1" u="sng" dirty="0" smtClean="0"/>
              <a:t>POSSIBLE</a:t>
            </a:r>
            <a:r>
              <a:rPr lang="en-US" sz="700" dirty="0" smtClean="0"/>
              <a:t> Enemy Troops</a:t>
            </a:r>
          </a:p>
          <a:p>
            <a:pPr marL="228600" indent="-228600">
              <a:buAutoNum type="alphaUcParenR" startAt="5"/>
            </a:pPr>
            <a:r>
              <a:rPr lang="en-US" sz="700" b="1" u="sng" dirty="0" smtClean="0"/>
              <a:t>CONFIRMED</a:t>
            </a:r>
            <a:r>
              <a:rPr lang="en-US" sz="700" dirty="0" smtClean="0"/>
              <a:t> Enemy Troops in Area (Use Caution)</a:t>
            </a:r>
          </a:p>
          <a:p>
            <a:pPr marL="228600" indent="-228600"/>
            <a:r>
              <a:rPr lang="en-US" sz="700" b="1" dirty="0" smtClean="0"/>
              <a:t>X)        </a:t>
            </a:r>
            <a:r>
              <a:rPr lang="en-US" sz="700" b="1" u="sng" dirty="0" smtClean="0"/>
              <a:t>ENGAGED</a:t>
            </a:r>
            <a:r>
              <a:rPr lang="en-US" sz="700" b="1" dirty="0" smtClean="0"/>
              <a:t> </a:t>
            </a:r>
            <a:r>
              <a:rPr lang="en-US" sz="700" dirty="0" smtClean="0"/>
              <a:t>with Enemy Troops (Armed Escort Recommended)</a:t>
            </a:r>
          </a:p>
          <a:p>
            <a:r>
              <a:rPr lang="en-US" sz="1200" dirty="0" smtClean="0"/>
              <a:t>                                   </a:t>
            </a:r>
            <a:endParaRPr lang="en-US" sz="700" dirty="0" smtClean="0"/>
          </a:p>
          <a:p>
            <a:r>
              <a:rPr lang="en-US" sz="1200" i="1" u="sng" dirty="0" smtClean="0"/>
              <a:t>Line 7 – </a:t>
            </a:r>
            <a:r>
              <a:rPr lang="en-US" sz="1200" dirty="0" smtClean="0"/>
              <a:t>Method of marking pick-up site: __________________</a:t>
            </a:r>
          </a:p>
          <a:p>
            <a:r>
              <a:rPr lang="en-US" sz="700" dirty="0" smtClean="0"/>
              <a:t>                                                                                                   VF17 panel, (Color)smoke, flare, (Color)</a:t>
            </a:r>
            <a:r>
              <a:rPr lang="en-US" sz="700" dirty="0" err="1" smtClean="0"/>
              <a:t>chem</a:t>
            </a:r>
            <a:r>
              <a:rPr lang="en-US" sz="700" dirty="0" smtClean="0"/>
              <a:t> lights</a:t>
            </a:r>
          </a:p>
          <a:p>
            <a:endParaRPr lang="en-US" sz="1200" dirty="0" smtClean="0"/>
          </a:p>
          <a:p>
            <a:r>
              <a:rPr lang="en-US" sz="1200" i="1" u="sng" dirty="0" smtClean="0"/>
              <a:t>Line 8 – </a:t>
            </a:r>
            <a:r>
              <a:rPr lang="en-US" sz="1200" dirty="0" smtClean="0"/>
              <a:t>Patient Status and Nationality:</a:t>
            </a:r>
          </a:p>
          <a:p>
            <a:pPr marL="228600" indent="-228600">
              <a:buAutoNum type="alphaUcParenR"/>
            </a:pPr>
            <a:r>
              <a:rPr lang="en-US" sz="700" dirty="0" smtClean="0"/>
              <a:t>US/Coalition Military, Nationality:_____________________</a:t>
            </a:r>
          </a:p>
          <a:p>
            <a:pPr marL="228600" indent="-228600">
              <a:buAutoNum type="alphaUcParenR"/>
            </a:pPr>
            <a:r>
              <a:rPr lang="en-US" sz="700" dirty="0" smtClean="0"/>
              <a:t>US/Coalition Force Civilian, Nationality:_________________</a:t>
            </a:r>
          </a:p>
          <a:p>
            <a:pPr marL="228600" indent="-228600">
              <a:buAutoNum type="alphaUcParenR"/>
            </a:pPr>
            <a:r>
              <a:rPr lang="en-US" sz="700" dirty="0" smtClean="0"/>
              <a:t>Non-Coalition force Soldier, Nationality:________________</a:t>
            </a:r>
          </a:p>
          <a:p>
            <a:pPr marL="228600" indent="-228600">
              <a:buAutoNum type="alphaUcParenR"/>
            </a:pPr>
            <a:r>
              <a:rPr lang="en-US" sz="700" dirty="0" smtClean="0"/>
              <a:t>Non-US/Coalition civilian, Nationality:__________________</a:t>
            </a:r>
          </a:p>
          <a:p>
            <a:pPr marL="228600" indent="-228600">
              <a:buAutoNum type="alphaUcParenR"/>
            </a:pPr>
            <a:r>
              <a:rPr lang="en-US" sz="700" dirty="0" smtClean="0"/>
              <a:t>Enemy Prisoner of War:______________________________</a:t>
            </a:r>
          </a:p>
          <a:p>
            <a:pPr marL="228600" indent="-228600">
              <a:buAutoNum type="alphaUcParenR"/>
            </a:pPr>
            <a:r>
              <a:rPr lang="en-US" sz="700" dirty="0" smtClean="0"/>
              <a:t>High Value Target:__________________________________</a:t>
            </a:r>
          </a:p>
          <a:p>
            <a:endParaRPr lang="en-US" sz="1200" dirty="0" smtClean="0"/>
          </a:p>
          <a:p>
            <a:r>
              <a:rPr lang="en-US" sz="1200" i="1" u="sng" dirty="0" smtClean="0"/>
              <a:t>Line 9 – </a:t>
            </a:r>
            <a:r>
              <a:rPr lang="en-US" sz="1200" dirty="0" smtClean="0"/>
              <a:t>NBC Contamination:__________________________</a:t>
            </a:r>
          </a:p>
          <a:p>
            <a:r>
              <a:rPr lang="en-US" sz="1200" dirty="0" smtClean="0"/>
              <a:t>                                                            </a:t>
            </a:r>
            <a:r>
              <a:rPr lang="en-US" sz="700" dirty="0" smtClean="0"/>
              <a:t>(Nuclear, Biological, Chemical, None)</a:t>
            </a:r>
          </a:p>
          <a:p>
            <a:endParaRPr lang="en-US" sz="1200" dirty="0"/>
          </a:p>
        </p:txBody>
      </p:sp>
      <p:grpSp>
        <p:nvGrpSpPr>
          <p:cNvPr id="2" name="Group 10"/>
          <p:cNvGrpSpPr/>
          <p:nvPr/>
        </p:nvGrpSpPr>
        <p:grpSpPr>
          <a:xfrm>
            <a:off x="1828800" y="8043242"/>
            <a:ext cx="3886200" cy="186359"/>
            <a:chOff x="1447800" y="7302198"/>
            <a:chExt cx="3886200" cy="186359"/>
          </a:xfrm>
        </p:grpSpPr>
        <p:pic>
          <p:nvPicPr>
            <p:cNvPr id="12" name="Picture 11" descr="line04.jpg"/>
            <p:cNvPicPr>
              <a:picLocks noChangeAspect="1"/>
            </p:cNvPicPr>
            <p:nvPr/>
          </p:nvPicPr>
          <p:blipFill>
            <a:blip r:embed="rId4" cstate="print"/>
            <a:stretch>
              <a:fillRect/>
            </a:stretch>
          </p:blipFill>
          <p:spPr>
            <a:xfrm>
              <a:off x="1447800" y="7315200"/>
              <a:ext cx="3886200" cy="163012"/>
            </a:xfrm>
            <a:prstGeom prst="rect">
              <a:avLst/>
            </a:prstGeom>
          </p:spPr>
        </p:pic>
        <p:pic>
          <p:nvPicPr>
            <p:cNvPr id="13" name="Picture 12" descr="punisher_skull_black_sticker_2.jpg"/>
            <p:cNvPicPr>
              <a:picLocks noChangeAspect="1"/>
            </p:cNvPicPr>
            <p:nvPr/>
          </p:nvPicPr>
          <p:blipFill>
            <a:blip r:embed="rId5" cstate="print"/>
            <a:srcRect l="4027" t="7246" r="3356" b="5797"/>
            <a:stretch>
              <a:fillRect/>
            </a:stretch>
          </p:blipFill>
          <p:spPr>
            <a:xfrm>
              <a:off x="3311272" y="7302198"/>
              <a:ext cx="142875" cy="186359"/>
            </a:xfrm>
            <a:prstGeom prst="rect">
              <a:avLst/>
            </a:prstGeom>
            <a:noFill/>
            <a:ln>
              <a:noFill/>
            </a:ln>
          </p:spPr>
        </p:pic>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69548" y="1981200"/>
            <a:ext cx="3909340" cy="5355312"/>
          </a:xfrm>
          <a:prstGeom prst="rect">
            <a:avLst/>
          </a:prstGeom>
          <a:noFill/>
        </p:spPr>
        <p:txBody>
          <a:bodyPr wrap="none" rtlCol="0">
            <a:spAutoFit/>
          </a:bodyPr>
          <a:lstStyle/>
          <a:p>
            <a:pPr algn="ctr"/>
            <a:r>
              <a:rPr lang="en-US" sz="2000" u="sng" dirty="0" smtClean="0">
                <a:effectLst>
                  <a:glow rad="63500">
                    <a:schemeClr val="accent6">
                      <a:satMod val="175000"/>
                      <a:alpha val="40000"/>
                    </a:schemeClr>
                  </a:glow>
                </a:effectLst>
                <a:latin typeface="Hanzel Extended" pitchFamily="34" charset="0"/>
              </a:rPr>
              <a:t>CBRN 1 </a:t>
            </a:r>
          </a:p>
          <a:p>
            <a:pPr algn="ctr"/>
            <a:r>
              <a:rPr lang="en-US" sz="2000" u="sng" dirty="0" smtClean="0">
                <a:effectLst>
                  <a:glow rad="63500">
                    <a:schemeClr val="accent6">
                      <a:satMod val="175000"/>
                      <a:alpha val="40000"/>
                    </a:schemeClr>
                  </a:glow>
                </a:effectLst>
                <a:latin typeface="Hanzel Extended" pitchFamily="34" charset="0"/>
              </a:rPr>
              <a:t>REPORT</a:t>
            </a:r>
          </a:p>
          <a:p>
            <a:endParaRPr lang="en-US" sz="1200" dirty="0" smtClean="0"/>
          </a:p>
          <a:p>
            <a:endParaRPr lang="en-US" sz="1200" i="1" u="sng" dirty="0" smtClean="0"/>
          </a:p>
          <a:p>
            <a:endParaRPr lang="en-US" sz="1200" i="1" u="sng" dirty="0" smtClean="0"/>
          </a:p>
          <a:p>
            <a:r>
              <a:rPr lang="en-US" sz="1200" b="1" i="1" u="sng" dirty="0" smtClean="0">
                <a:effectLst>
                  <a:outerShdw blurRad="38100" dist="38100" dir="2700000" algn="tl">
                    <a:srgbClr val="000000">
                      <a:alpha val="43137"/>
                    </a:srgbClr>
                  </a:outerShdw>
                </a:effectLst>
              </a:rPr>
              <a:t>Line B – </a:t>
            </a:r>
            <a:r>
              <a:rPr lang="en-US" sz="1200" dirty="0" smtClean="0">
                <a:effectLst>
                  <a:outerShdw blurRad="38100" dist="38100" dir="2700000" algn="tl">
                    <a:srgbClr val="000000">
                      <a:alpha val="43137"/>
                    </a:srgbClr>
                  </a:outerShdw>
                </a:effectLst>
              </a:rPr>
              <a:t>Position of the Observer: </a:t>
            </a:r>
            <a:r>
              <a:rPr lang="en-US" sz="1200" b="1" u="sng" dirty="0" smtClean="0">
                <a:effectLst>
                  <a:outerShdw blurRad="38100" dist="38100" dir="2700000" algn="tl">
                    <a:srgbClr val="000000">
                      <a:alpha val="43137"/>
                    </a:srgbClr>
                  </a:outerShdw>
                </a:effectLst>
              </a:rPr>
              <a:t>    MD                                 </a:t>
            </a:r>
          </a:p>
          <a:p>
            <a:endParaRPr lang="en-US" sz="1200" i="1" u="sng" dirty="0" smtClean="0">
              <a:effectLst>
                <a:outerShdw blurRad="38100" dist="38100" dir="2700000" algn="tl">
                  <a:srgbClr val="000000">
                    <a:alpha val="43137"/>
                  </a:srgbClr>
                </a:outerShdw>
              </a:effectLst>
            </a:endParaRPr>
          </a:p>
          <a:p>
            <a:endParaRPr lang="en-US" sz="1200" i="1" u="sng" dirty="0" smtClean="0">
              <a:effectLst>
                <a:outerShdw blurRad="38100" dist="38100" dir="2700000" algn="tl">
                  <a:srgbClr val="000000">
                    <a:alpha val="43137"/>
                  </a:srgbClr>
                </a:outerShdw>
              </a:effectLst>
            </a:endParaRPr>
          </a:p>
          <a:p>
            <a:r>
              <a:rPr lang="en-US" sz="1200" b="1" i="1" u="sng" dirty="0" smtClean="0">
                <a:effectLst>
                  <a:outerShdw blurRad="38100" dist="38100" dir="2700000" algn="tl">
                    <a:srgbClr val="000000">
                      <a:alpha val="43137"/>
                    </a:srgbClr>
                  </a:outerShdw>
                </a:effectLst>
              </a:rPr>
              <a:t>Line D – </a:t>
            </a:r>
            <a:r>
              <a:rPr lang="en-US" sz="1200" dirty="0" smtClean="0">
                <a:effectLst>
                  <a:outerShdw blurRad="38100" dist="38100" dir="2700000" algn="tl">
                    <a:srgbClr val="000000">
                      <a:alpha val="43137"/>
                    </a:srgbClr>
                  </a:outerShdw>
                </a:effectLst>
              </a:rPr>
              <a:t>DTG of Detonation</a:t>
            </a:r>
            <a:r>
              <a:rPr lang="en-US" dirty="0" smtClean="0">
                <a:effectLst>
                  <a:outerShdw blurRad="38100" dist="38100" dir="2700000" algn="tl">
                    <a:srgbClr val="000000">
                      <a:alpha val="43137"/>
                    </a:srgbClr>
                  </a:outerShdw>
                </a:effectLst>
              </a:rPr>
              <a:t>: </a:t>
            </a:r>
            <a:r>
              <a:rPr lang="en-US" b="1" u="sng" dirty="0" smtClean="0">
                <a:effectLst>
                  <a:outerShdw blurRad="38100" dist="38100" dir="2700000" algn="tl">
                    <a:srgbClr val="000000">
                      <a:alpha val="43137"/>
                    </a:srgbClr>
                  </a:outerShdw>
                </a:effectLst>
              </a:rPr>
              <a:t>                             </a:t>
            </a:r>
            <a:r>
              <a:rPr lang="en-US" sz="1200" b="1" u="sng" dirty="0" smtClean="0">
                <a:effectLst>
                  <a:outerShdw blurRad="38100" dist="38100" dir="2700000" algn="tl">
                    <a:srgbClr val="000000">
                      <a:alpha val="43137"/>
                    </a:srgbClr>
                  </a:outerShdw>
                </a:effectLst>
              </a:rPr>
              <a:t>2009</a:t>
            </a:r>
          </a:p>
          <a:p>
            <a:r>
              <a:rPr lang="en-US" sz="1200" dirty="0" smtClean="0">
                <a:effectLst>
                  <a:outerShdw blurRad="38100" dist="38100" dir="2700000" algn="tl">
                    <a:srgbClr val="000000">
                      <a:alpha val="43137"/>
                    </a:srgbClr>
                  </a:outerShdw>
                </a:effectLst>
              </a:rPr>
              <a:t>                          		          </a:t>
            </a:r>
            <a:r>
              <a:rPr lang="en-US" sz="700" dirty="0" smtClean="0">
                <a:effectLst>
                  <a:outerShdw blurRad="38100" dist="38100" dir="2700000" algn="tl">
                    <a:srgbClr val="000000">
                      <a:alpha val="43137"/>
                    </a:srgbClr>
                  </a:outerShdw>
                </a:effectLst>
              </a:rPr>
              <a:t>DAY        TIME       MONTH</a:t>
            </a:r>
            <a:endParaRPr lang="en-US" sz="1200" dirty="0" smtClean="0">
              <a:effectLst>
                <a:outerShdw blurRad="38100" dist="38100" dir="2700000" algn="tl">
                  <a:srgbClr val="000000">
                    <a:alpha val="43137"/>
                  </a:srgbClr>
                </a:outerShdw>
              </a:effectLst>
            </a:endParaRPr>
          </a:p>
          <a:p>
            <a:endParaRPr lang="en-US" sz="1200" dirty="0" smtClean="0">
              <a:effectLst>
                <a:outerShdw blurRad="38100" dist="38100" dir="2700000" algn="tl">
                  <a:srgbClr val="000000">
                    <a:alpha val="43137"/>
                  </a:srgbClr>
                </a:outerShdw>
              </a:effectLst>
            </a:endParaRPr>
          </a:p>
          <a:p>
            <a:endParaRPr lang="en-US" sz="1200" dirty="0" smtClean="0">
              <a:effectLst>
                <a:outerShdw blurRad="38100" dist="38100" dir="2700000" algn="tl">
                  <a:srgbClr val="000000">
                    <a:alpha val="43137"/>
                  </a:srgbClr>
                </a:outerShdw>
              </a:effectLst>
            </a:endParaRPr>
          </a:p>
          <a:p>
            <a:r>
              <a:rPr lang="en-US" sz="1200" b="1" i="1" u="sng" dirty="0" smtClean="0">
                <a:effectLst>
                  <a:outerShdw blurRad="38100" dist="38100" dir="2700000" algn="tl">
                    <a:srgbClr val="000000">
                      <a:alpha val="43137"/>
                    </a:srgbClr>
                  </a:outerShdw>
                </a:effectLst>
              </a:rPr>
              <a:t>Line E – </a:t>
            </a:r>
            <a:r>
              <a:rPr lang="en-US" sz="1200" dirty="0" smtClean="0">
                <a:effectLst>
                  <a:outerShdw blurRad="38100" dist="38100" dir="2700000" algn="tl">
                    <a:srgbClr val="000000">
                      <a:alpha val="43137"/>
                    </a:srgbClr>
                  </a:outerShdw>
                </a:effectLst>
              </a:rPr>
              <a:t>DTG of End of Attack: </a:t>
            </a:r>
            <a:r>
              <a:rPr lang="en-US" sz="1200" b="1" u="sng" dirty="0" smtClean="0">
                <a:effectLst>
                  <a:outerShdw blurRad="38100" dist="38100" dir="2700000" algn="tl">
                    <a:srgbClr val="000000">
                      <a:alpha val="43137"/>
                    </a:srgbClr>
                  </a:outerShdw>
                </a:effectLst>
              </a:rPr>
              <a:t>                                   </a:t>
            </a:r>
            <a:r>
              <a:rPr lang="en-US" sz="1200" u="sng" dirty="0" smtClean="0">
                <a:effectLst>
                  <a:outerShdw blurRad="38100" dist="38100" dir="2700000" algn="tl">
                    <a:srgbClr val="000000">
                      <a:alpha val="43137"/>
                    </a:srgbClr>
                  </a:outerShdw>
                </a:effectLst>
              </a:rPr>
              <a:t>     </a:t>
            </a:r>
            <a:r>
              <a:rPr lang="en-US" sz="1200" b="1" u="sng" dirty="0" smtClean="0">
                <a:effectLst>
                  <a:outerShdw blurRad="38100" dist="38100" dir="2700000" algn="tl">
                    <a:srgbClr val="000000">
                      <a:alpha val="43137"/>
                    </a:srgbClr>
                  </a:outerShdw>
                </a:effectLst>
              </a:rPr>
              <a:t>2009</a:t>
            </a:r>
          </a:p>
          <a:p>
            <a:r>
              <a:rPr lang="en-US" sz="1200" dirty="0" smtClean="0">
                <a:effectLst>
                  <a:outerShdw blurRad="38100" dist="38100" dir="2700000" algn="tl">
                    <a:srgbClr val="000000">
                      <a:alpha val="43137"/>
                    </a:srgbClr>
                  </a:outerShdw>
                </a:effectLst>
              </a:rPr>
              <a:t>                          		          </a:t>
            </a:r>
            <a:r>
              <a:rPr lang="en-US" sz="700" dirty="0" smtClean="0">
                <a:effectLst>
                  <a:outerShdw blurRad="38100" dist="38100" dir="2700000" algn="tl">
                    <a:srgbClr val="000000">
                      <a:alpha val="43137"/>
                    </a:srgbClr>
                  </a:outerShdw>
                </a:effectLst>
              </a:rPr>
              <a:t>DAY        TIME       MONTH</a:t>
            </a:r>
            <a:endParaRPr lang="en-US" sz="1200" dirty="0" smtClean="0">
              <a:effectLst>
                <a:outerShdw blurRad="38100" dist="38100" dir="2700000" algn="tl">
                  <a:srgbClr val="000000">
                    <a:alpha val="43137"/>
                  </a:srgbClr>
                </a:outerShdw>
              </a:effectLst>
            </a:endParaRPr>
          </a:p>
          <a:p>
            <a:endParaRPr lang="en-US" sz="1200" i="1" u="sng" dirty="0" smtClean="0">
              <a:effectLst>
                <a:outerShdw blurRad="38100" dist="38100" dir="2700000" algn="tl">
                  <a:srgbClr val="000000">
                    <a:alpha val="43137"/>
                  </a:srgbClr>
                </a:outerShdw>
              </a:effectLst>
            </a:endParaRPr>
          </a:p>
          <a:p>
            <a:endParaRPr lang="en-US" sz="1200" i="1" u="sng" dirty="0" smtClean="0">
              <a:effectLst>
                <a:outerShdw blurRad="38100" dist="38100" dir="2700000" algn="tl">
                  <a:srgbClr val="000000">
                    <a:alpha val="43137"/>
                  </a:srgbClr>
                </a:outerShdw>
              </a:effectLst>
            </a:endParaRPr>
          </a:p>
          <a:p>
            <a:r>
              <a:rPr lang="en-US" sz="1200" b="1" i="1" u="sng" dirty="0" smtClean="0">
                <a:effectLst>
                  <a:outerShdw blurRad="38100" dist="38100" dir="2700000" algn="tl">
                    <a:srgbClr val="000000">
                      <a:alpha val="43137"/>
                    </a:srgbClr>
                  </a:outerShdw>
                </a:effectLst>
              </a:rPr>
              <a:t>Line F – </a:t>
            </a:r>
            <a:r>
              <a:rPr lang="en-US" sz="1200" dirty="0" smtClean="0">
                <a:effectLst>
                  <a:outerShdw blurRad="38100" dist="38100" dir="2700000" algn="tl">
                    <a:srgbClr val="000000">
                      <a:alpha val="43137"/>
                    </a:srgbClr>
                  </a:outerShdw>
                </a:effectLst>
              </a:rPr>
              <a:t>Location of Attack: </a:t>
            </a:r>
            <a:r>
              <a:rPr lang="en-US" sz="1200" b="1" u="sng" dirty="0" smtClean="0">
                <a:effectLst>
                  <a:outerShdw blurRad="38100" dist="38100" dir="2700000" algn="tl">
                    <a:srgbClr val="000000">
                      <a:alpha val="43137"/>
                    </a:srgbClr>
                  </a:outerShdw>
                </a:effectLst>
              </a:rPr>
              <a:t>      MD                                          </a:t>
            </a:r>
          </a:p>
          <a:p>
            <a:r>
              <a:rPr lang="en-US" sz="800" dirty="0" smtClean="0">
                <a:effectLst>
                  <a:outerShdw blurRad="38100" dist="38100" dir="2700000" algn="tl">
                    <a:srgbClr val="000000">
                      <a:alpha val="43137"/>
                    </a:srgbClr>
                  </a:outerShdw>
                </a:effectLst>
              </a:rPr>
              <a:t>                                                                                                Actual or Estimated</a:t>
            </a:r>
            <a:endParaRPr lang="en-US" sz="1200" b="1" dirty="0" smtClean="0">
              <a:effectLst>
                <a:outerShdw blurRad="38100" dist="38100" dir="2700000" algn="tl">
                  <a:srgbClr val="000000">
                    <a:alpha val="43137"/>
                  </a:srgbClr>
                </a:outerShdw>
              </a:effectLst>
            </a:endParaRPr>
          </a:p>
          <a:p>
            <a:endParaRPr lang="en-US" sz="1200" i="1" u="sng" dirty="0" smtClean="0">
              <a:effectLst>
                <a:outerShdw blurRad="38100" dist="38100" dir="2700000" algn="tl">
                  <a:srgbClr val="000000">
                    <a:alpha val="43137"/>
                  </a:srgbClr>
                </a:outerShdw>
              </a:effectLst>
            </a:endParaRPr>
          </a:p>
          <a:p>
            <a:endParaRPr lang="en-US" sz="1200" i="1" u="sng" dirty="0" smtClean="0">
              <a:effectLst>
                <a:outerShdw blurRad="38100" dist="38100" dir="2700000" algn="tl">
                  <a:srgbClr val="000000">
                    <a:alpha val="43137"/>
                  </a:srgbClr>
                </a:outerShdw>
              </a:effectLst>
            </a:endParaRPr>
          </a:p>
          <a:p>
            <a:r>
              <a:rPr lang="en-US" sz="1200" b="1" i="1" u="sng" dirty="0" smtClean="0">
                <a:effectLst>
                  <a:outerShdw blurRad="38100" dist="38100" dir="2700000" algn="tl">
                    <a:srgbClr val="000000">
                      <a:alpha val="43137"/>
                    </a:srgbClr>
                  </a:outerShdw>
                </a:effectLst>
              </a:rPr>
              <a:t>Line G – </a:t>
            </a:r>
            <a:r>
              <a:rPr lang="en-US" sz="1200" dirty="0" smtClean="0">
                <a:effectLst>
                  <a:outerShdw blurRad="38100" dist="38100" dir="2700000" algn="tl">
                    <a:srgbClr val="000000">
                      <a:alpha val="43137"/>
                    </a:srgbClr>
                  </a:outerShdw>
                </a:effectLst>
              </a:rPr>
              <a:t>Means of Delivery: </a:t>
            </a:r>
            <a:r>
              <a:rPr lang="en-US" sz="1200" b="1" u="sng" dirty="0" smtClean="0">
                <a:effectLst>
                  <a:outerShdw blurRad="38100" dist="38100" dir="2700000" algn="tl">
                    <a:srgbClr val="000000">
                      <a:alpha val="43137"/>
                    </a:srgbClr>
                  </a:outerShdw>
                </a:effectLst>
              </a:rPr>
              <a:t>                                                        </a:t>
            </a:r>
            <a:endParaRPr lang="en-US" sz="1200" b="1" dirty="0" smtClean="0">
              <a:effectLst>
                <a:outerShdw blurRad="38100" dist="38100" dir="2700000" algn="tl">
                  <a:srgbClr val="000000">
                    <a:alpha val="43137"/>
                  </a:srgbClr>
                </a:outerShdw>
              </a:effectLst>
            </a:endParaRPr>
          </a:p>
          <a:p>
            <a:r>
              <a:rPr lang="en-US" sz="1200" dirty="0" smtClean="0">
                <a:effectLst>
                  <a:outerShdw blurRad="38100" dist="38100" dir="2700000" algn="tl">
                    <a:srgbClr val="000000">
                      <a:alpha val="43137"/>
                    </a:srgbClr>
                  </a:outerShdw>
                </a:effectLst>
              </a:rPr>
              <a:t>                                             </a:t>
            </a:r>
            <a:r>
              <a:rPr lang="en-US" sz="800" dirty="0" smtClean="0">
                <a:effectLst>
                  <a:outerShdw blurRad="38100" dist="38100" dir="2700000" algn="tl">
                    <a:srgbClr val="000000">
                      <a:alpha val="43137"/>
                    </a:srgbClr>
                  </a:outerShdw>
                </a:effectLst>
              </a:rPr>
              <a:t>Artillery, Rockets, Mortars, Missiles, Bomb or Spray</a:t>
            </a:r>
            <a:endParaRPr lang="en-US" sz="700" dirty="0" smtClean="0">
              <a:effectLst>
                <a:outerShdw blurRad="38100" dist="38100" dir="2700000" algn="tl">
                  <a:srgbClr val="000000">
                    <a:alpha val="43137"/>
                  </a:srgbClr>
                </a:outerShdw>
              </a:effectLst>
            </a:endParaRPr>
          </a:p>
          <a:p>
            <a:endParaRPr lang="en-US" sz="1200" i="1" u="sng" dirty="0" smtClean="0">
              <a:effectLst>
                <a:outerShdw blurRad="38100" dist="38100" dir="2700000" algn="tl">
                  <a:srgbClr val="000000">
                    <a:alpha val="43137"/>
                  </a:srgbClr>
                </a:outerShdw>
              </a:effectLst>
            </a:endParaRPr>
          </a:p>
          <a:p>
            <a:endParaRPr lang="en-US" sz="1200" i="1" u="sng" dirty="0" smtClean="0">
              <a:effectLst>
                <a:outerShdw blurRad="38100" dist="38100" dir="2700000" algn="tl">
                  <a:srgbClr val="000000">
                    <a:alpha val="43137"/>
                  </a:srgbClr>
                </a:outerShdw>
              </a:effectLst>
            </a:endParaRPr>
          </a:p>
          <a:p>
            <a:r>
              <a:rPr lang="en-US" sz="1200" b="1" i="1" u="sng" dirty="0" smtClean="0">
                <a:effectLst>
                  <a:outerShdw blurRad="38100" dist="38100" dir="2700000" algn="tl">
                    <a:srgbClr val="000000">
                      <a:alpha val="43137"/>
                    </a:srgbClr>
                  </a:outerShdw>
                </a:effectLst>
              </a:rPr>
              <a:t>Line H – </a:t>
            </a:r>
            <a:r>
              <a:rPr lang="en-US" sz="1200" dirty="0" smtClean="0">
                <a:effectLst>
                  <a:outerShdw blurRad="38100" dist="38100" dir="2700000" algn="tl">
                    <a:srgbClr val="000000">
                      <a:alpha val="43137"/>
                    </a:srgbClr>
                  </a:outerShdw>
                </a:effectLst>
              </a:rPr>
              <a:t>Type of Agent/Burst: </a:t>
            </a:r>
            <a:r>
              <a:rPr lang="en-US" sz="1200" b="1" u="sng" dirty="0" smtClean="0">
                <a:effectLst>
                  <a:outerShdw blurRad="38100" dist="38100" dir="2700000" algn="tl">
                    <a:srgbClr val="000000">
                      <a:alpha val="43137"/>
                    </a:srgbClr>
                  </a:outerShdw>
                </a:effectLst>
              </a:rPr>
              <a:t>                                                    </a:t>
            </a:r>
            <a:endParaRPr lang="en-US" sz="1200" dirty="0" smtClean="0">
              <a:effectLst>
                <a:outerShdw blurRad="38100" dist="38100" dir="2700000" algn="tl">
                  <a:srgbClr val="000000">
                    <a:alpha val="43137"/>
                  </a:srgbClr>
                </a:outerShdw>
              </a:effectLst>
            </a:endParaRPr>
          </a:p>
          <a:p>
            <a:r>
              <a:rPr lang="en-US" sz="1200" dirty="0" smtClean="0">
                <a:effectLst>
                  <a:outerShdw blurRad="38100" dist="38100" dir="2700000" algn="tl">
                    <a:srgbClr val="000000">
                      <a:alpha val="43137"/>
                    </a:srgbClr>
                  </a:outerShdw>
                </a:effectLst>
              </a:rPr>
              <a:t>                                                   </a:t>
            </a:r>
            <a:r>
              <a:rPr lang="en-US" sz="800" dirty="0" smtClean="0">
                <a:effectLst>
                  <a:outerShdw blurRad="38100" dist="38100" dir="2700000" algn="tl">
                    <a:srgbClr val="000000">
                      <a:alpha val="43137"/>
                    </a:srgbClr>
                  </a:outerShdw>
                </a:effectLst>
              </a:rPr>
              <a:t>Persistent or Non-persistent  / Air or Surface</a:t>
            </a:r>
            <a:endParaRPr lang="en-US" sz="700" dirty="0" smtClean="0">
              <a:effectLst>
                <a:outerShdw blurRad="38100" dist="38100" dir="2700000" algn="tl">
                  <a:srgbClr val="000000">
                    <a:alpha val="43137"/>
                  </a:srgbClr>
                </a:outerShdw>
              </a:effectLst>
            </a:endParaRPr>
          </a:p>
          <a:p>
            <a:endParaRPr lang="en-US" sz="12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1752600" y="1295400"/>
          <a:ext cx="3962399" cy="6751320"/>
        </p:xfrm>
        <a:graphic>
          <a:graphicData uri="http://schemas.openxmlformats.org/drawingml/2006/table">
            <a:tbl>
              <a:tblPr firstRow="1" bandRow="1">
                <a:tableStyleId>{5C22544A-7EE6-4342-B048-85BDC9FD1C3A}</a:tableStyleId>
              </a:tblPr>
              <a:tblGrid>
                <a:gridCol w="228600"/>
                <a:gridCol w="685799"/>
                <a:gridCol w="3048000"/>
              </a:tblGrid>
              <a:tr h="885158">
                <a:tc>
                  <a:txBody>
                    <a:bodyPr/>
                    <a:lstStyle/>
                    <a:p>
                      <a:pPr algn="ctr"/>
                      <a:r>
                        <a:rPr lang="en-US" sz="1100" dirty="0" smtClean="0"/>
                        <a:t>1</a:t>
                      </a:r>
                      <a:endParaRPr lang="en-US" sz="1100" dirty="0"/>
                    </a:p>
                  </a:txBody>
                  <a:tcPr/>
                </a:tc>
                <a:tc>
                  <a:txBody>
                    <a:bodyPr/>
                    <a:lstStyle/>
                    <a:p>
                      <a:pPr algn="ctr"/>
                      <a:r>
                        <a:rPr lang="en-US" sz="1100" dirty="0" smtClean="0"/>
                        <a:t>IED</a:t>
                      </a:r>
                      <a:endParaRPr lang="en-US" sz="1100" dirty="0"/>
                    </a:p>
                  </a:txBody>
                  <a:tcPr/>
                </a:tc>
                <a:tc>
                  <a:txBody>
                    <a:bodyPr/>
                    <a:lstStyle/>
                    <a:p>
                      <a:r>
                        <a:rPr lang="en-US" sz="1100" u="sng" dirty="0" smtClean="0"/>
                        <a:t>Improvised Explosive Device </a:t>
                      </a:r>
                      <a:r>
                        <a:rPr lang="en-US" sz="1100" b="0" dirty="0" smtClean="0"/>
                        <a:t>– A device placed or fabricated in an improvised manner incorporating  destructive, lethal, noxious, pyrotechnic, or incendiary chemicals and designed to destroy, incapacitate, harass, or distract. It may incorporate military stores, but is</a:t>
                      </a:r>
                      <a:r>
                        <a:rPr lang="en-US" sz="1100" b="0" baseline="0" dirty="0" smtClean="0"/>
                        <a:t> normally devised using non-military components. </a:t>
                      </a:r>
                      <a:endParaRPr lang="en-US" sz="1100" b="0" dirty="0"/>
                    </a:p>
                  </a:txBody>
                  <a:tcPr/>
                </a:tc>
              </a:tr>
              <a:tr h="1471709">
                <a:tc>
                  <a:txBody>
                    <a:bodyPr/>
                    <a:lstStyle/>
                    <a:p>
                      <a:pPr algn="ctr"/>
                      <a:r>
                        <a:rPr lang="en-US" sz="1100" b="1" dirty="0" smtClean="0"/>
                        <a:t>2</a:t>
                      </a:r>
                      <a:endParaRPr lang="en-US" sz="1100" b="1" dirty="0"/>
                    </a:p>
                  </a:txBody>
                  <a:tcPr/>
                </a:tc>
                <a:tc>
                  <a:txBody>
                    <a:bodyPr/>
                    <a:lstStyle/>
                    <a:p>
                      <a:pPr algn="ctr"/>
                      <a:r>
                        <a:rPr lang="en-US" sz="1100" b="1" dirty="0" smtClean="0"/>
                        <a:t>UXO</a:t>
                      </a:r>
                      <a:endParaRPr lang="en-US" sz="1100" b="1" dirty="0"/>
                    </a:p>
                  </a:txBody>
                  <a:tcPr/>
                </a:tc>
                <a:tc>
                  <a:txBody>
                    <a:bodyPr/>
                    <a:lstStyle/>
                    <a:p>
                      <a:r>
                        <a:rPr lang="en-US" sz="1100" b="1" u="sng" dirty="0" smtClean="0"/>
                        <a:t>Unexploded Ordnance </a:t>
                      </a:r>
                      <a:r>
                        <a:rPr lang="en-US" sz="1100" dirty="0" smtClean="0"/>
                        <a:t>– Explosive ordnance which has been primed, fused, armed or otherwise prepared for action, and which has been fired, dropped,</a:t>
                      </a:r>
                      <a:r>
                        <a:rPr lang="en-US" sz="1100" baseline="0" dirty="0" smtClean="0"/>
                        <a:t> launched, projected, or placed in such a manner as to constitute a hazard to operations, installations, personnel, or material and remains unexploded either by malfunction or design or any other cause. Some UXO may be placed with the intent to add an initiation system at a later time, at this point it may become an IED. If in doubt treat as a worst case scenario and report as an IED.</a:t>
                      </a:r>
                      <a:endParaRPr lang="en-US" sz="1100" dirty="0"/>
                    </a:p>
                  </a:txBody>
                  <a:tcPr/>
                </a:tc>
              </a:tr>
              <a:tr h="533228">
                <a:tc>
                  <a:txBody>
                    <a:bodyPr/>
                    <a:lstStyle/>
                    <a:p>
                      <a:pPr algn="ctr"/>
                      <a:r>
                        <a:rPr lang="en-US" sz="1100" b="1" dirty="0" smtClean="0"/>
                        <a:t>3</a:t>
                      </a:r>
                      <a:endParaRPr lang="en-US" sz="1100" b="1" dirty="0"/>
                    </a:p>
                  </a:txBody>
                  <a:tcPr/>
                </a:tc>
                <a:tc>
                  <a:txBody>
                    <a:bodyPr/>
                    <a:lstStyle/>
                    <a:p>
                      <a:pPr algn="ctr"/>
                      <a:r>
                        <a:rPr lang="en-US" sz="1100" b="1" dirty="0" smtClean="0"/>
                        <a:t>ERW</a:t>
                      </a:r>
                      <a:endParaRPr lang="en-US" sz="1100" b="1" dirty="0"/>
                    </a:p>
                  </a:txBody>
                  <a:tcPr/>
                </a:tc>
                <a:tc>
                  <a:txBody>
                    <a:bodyPr/>
                    <a:lstStyle/>
                    <a:p>
                      <a:r>
                        <a:rPr lang="en-US" sz="1100" b="1" u="sng" dirty="0" smtClean="0"/>
                        <a:t>Explosive Remnants of War</a:t>
                      </a:r>
                      <a:r>
                        <a:rPr lang="en-US" sz="1100" dirty="0" smtClean="0"/>
                        <a:t> – Any military ordnance left on the battlefield, or in abandoned munitions storage sites – not necessarily</a:t>
                      </a:r>
                      <a:r>
                        <a:rPr lang="en-US" sz="1100" baseline="0" dirty="0" smtClean="0"/>
                        <a:t> old or deteriorated</a:t>
                      </a:r>
                      <a:endParaRPr lang="en-US" sz="1100" dirty="0"/>
                    </a:p>
                  </a:txBody>
                  <a:tcPr/>
                </a:tc>
              </a:tr>
              <a:tr h="767848">
                <a:tc>
                  <a:txBody>
                    <a:bodyPr/>
                    <a:lstStyle/>
                    <a:p>
                      <a:pPr algn="ctr"/>
                      <a:r>
                        <a:rPr lang="en-US" sz="1100" b="1" dirty="0" smtClean="0"/>
                        <a:t>4</a:t>
                      </a:r>
                      <a:endParaRPr lang="en-US" sz="1100" b="1" dirty="0"/>
                    </a:p>
                  </a:txBody>
                  <a:tcPr/>
                </a:tc>
                <a:tc>
                  <a:txBody>
                    <a:bodyPr/>
                    <a:lstStyle/>
                    <a:p>
                      <a:pPr algn="ctr"/>
                      <a:r>
                        <a:rPr lang="en-US" sz="1100" b="1" dirty="0" smtClean="0"/>
                        <a:t>AAIED</a:t>
                      </a:r>
                      <a:endParaRPr lang="en-US" sz="1100" b="1" dirty="0"/>
                    </a:p>
                  </a:txBody>
                  <a:tcPr/>
                </a:tc>
                <a:tc>
                  <a:txBody>
                    <a:bodyPr/>
                    <a:lstStyle/>
                    <a:p>
                      <a:r>
                        <a:rPr lang="en-US" sz="1100" b="1" u="sng" dirty="0" smtClean="0"/>
                        <a:t>Anti-Armor IED</a:t>
                      </a:r>
                      <a:r>
                        <a:rPr lang="en-US" sz="1100" b="1" u="sng" baseline="0" dirty="0" smtClean="0"/>
                        <a:t> </a:t>
                      </a:r>
                      <a:r>
                        <a:rPr lang="en-US" sz="1100" baseline="0" dirty="0" smtClean="0"/>
                        <a:t>– An IED that incorporates armor defeating principles such as Explosively Formed Projectiles, Shaped and Plate Charges. They are designed to damage or destroy armored vehicles and/or kill or wound individuals inside armored vehicles.</a:t>
                      </a:r>
                      <a:endParaRPr lang="en-US" sz="1100" dirty="0"/>
                    </a:p>
                  </a:txBody>
                  <a:tcPr/>
                </a:tc>
              </a:tr>
              <a:tr h="650538">
                <a:tc>
                  <a:txBody>
                    <a:bodyPr/>
                    <a:lstStyle/>
                    <a:p>
                      <a:pPr algn="ctr"/>
                      <a:r>
                        <a:rPr lang="en-US" sz="1100" b="1" dirty="0" smtClean="0"/>
                        <a:t>5</a:t>
                      </a:r>
                      <a:endParaRPr lang="en-US" sz="1100" b="1" dirty="0"/>
                    </a:p>
                  </a:txBody>
                  <a:tcPr/>
                </a:tc>
                <a:tc>
                  <a:txBody>
                    <a:bodyPr/>
                    <a:lstStyle/>
                    <a:p>
                      <a:pPr algn="ctr"/>
                      <a:r>
                        <a:rPr lang="en-US" sz="1100" b="1" dirty="0" smtClean="0"/>
                        <a:t>EFP</a:t>
                      </a:r>
                      <a:endParaRPr lang="en-US" sz="1100" b="1" dirty="0"/>
                    </a:p>
                  </a:txBody>
                  <a:tcPr/>
                </a:tc>
                <a:tc>
                  <a:txBody>
                    <a:bodyPr/>
                    <a:lstStyle/>
                    <a:p>
                      <a:r>
                        <a:rPr lang="en-US" sz="1100" b="1" u="sng" dirty="0" smtClean="0"/>
                        <a:t>Explosively Formed Projectiles </a:t>
                      </a:r>
                      <a:r>
                        <a:rPr lang="en-US" sz="1100" dirty="0" smtClean="0"/>
                        <a:t>– A specially designed IED which incorporates</a:t>
                      </a:r>
                      <a:r>
                        <a:rPr lang="en-US" sz="1100" baseline="0" dirty="0" smtClean="0"/>
                        <a:t> explosive encase behind a milled/pressed metal plate (liner) which, through explosive force, reshapes into a projectile capable of piercing armor.  </a:t>
                      </a:r>
                      <a:endParaRPr lang="en-US" sz="1100" dirty="0"/>
                    </a:p>
                  </a:txBody>
                  <a:tcPr/>
                </a:tc>
              </a:tr>
              <a:tr h="415918">
                <a:tc>
                  <a:txBody>
                    <a:bodyPr/>
                    <a:lstStyle/>
                    <a:p>
                      <a:pPr algn="ctr"/>
                      <a:r>
                        <a:rPr lang="en-US" sz="1100" b="1" dirty="0" smtClean="0"/>
                        <a:t>6</a:t>
                      </a:r>
                      <a:endParaRPr lang="en-US" sz="1100" b="1" dirty="0"/>
                    </a:p>
                  </a:txBody>
                  <a:tcPr/>
                </a:tc>
                <a:tc>
                  <a:txBody>
                    <a:bodyPr/>
                    <a:lstStyle/>
                    <a:p>
                      <a:pPr algn="ctr"/>
                      <a:r>
                        <a:rPr lang="en-US" sz="1100" b="1" dirty="0" smtClean="0"/>
                        <a:t>Shaped Charge</a:t>
                      </a:r>
                      <a:endParaRPr lang="en-US" sz="1100" b="1" dirty="0"/>
                    </a:p>
                  </a:txBody>
                  <a:tcPr/>
                </a:tc>
                <a:tc>
                  <a:txBody>
                    <a:bodyPr/>
                    <a:lstStyle/>
                    <a:p>
                      <a:r>
                        <a:rPr lang="en-US" sz="1100" b="1" u="sng" dirty="0" smtClean="0"/>
                        <a:t>Shaped Charge</a:t>
                      </a:r>
                      <a:r>
                        <a:rPr lang="en-US" sz="1100" dirty="0" smtClean="0"/>
                        <a:t> – A charge shaped in such a manner so as to concentrate</a:t>
                      </a:r>
                      <a:r>
                        <a:rPr lang="en-US" sz="1100" baseline="0" dirty="0" smtClean="0"/>
                        <a:t> it’s explosive force in a particular direction.</a:t>
                      </a:r>
                      <a:endParaRPr lang="en-US" sz="1100" dirty="0"/>
                    </a:p>
                  </a:txBody>
                  <a:tcPr/>
                </a:tc>
              </a:tr>
            </a:tbl>
          </a:graphicData>
        </a:graphic>
      </p:graphicFrame>
      <p:sp>
        <p:nvSpPr>
          <p:cNvPr id="4" name="TextBox 3"/>
          <p:cNvSpPr txBox="1"/>
          <p:nvPr/>
        </p:nvSpPr>
        <p:spPr>
          <a:xfrm>
            <a:off x="2438400" y="990600"/>
            <a:ext cx="2301271" cy="338554"/>
          </a:xfrm>
          <a:prstGeom prst="rect">
            <a:avLst/>
          </a:prstGeom>
          <a:noFill/>
        </p:spPr>
        <p:txBody>
          <a:bodyPr wrap="none" rtlCol="0">
            <a:spAutoFit/>
          </a:bodyPr>
          <a:lstStyle/>
          <a:p>
            <a:r>
              <a:rPr lang="en-US" sz="1600" dirty="0" smtClean="0">
                <a:effectLst>
                  <a:outerShdw blurRad="38100" dist="38100" dir="2700000" algn="tl">
                    <a:srgbClr val="000000">
                      <a:alpha val="43137"/>
                    </a:srgbClr>
                  </a:outerShdw>
                </a:effectLst>
                <a:latin typeface="Hanzel Extended" pitchFamily="34" charset="0"/>
              </a:rPr>
              <a:t>IED Attack Terminology</a:t>
            </a:r>
            <a:endParaRPr lang="en-US" sz="1600" dirty="0">
              <a:effectLst>
                <a:outerShdw blurRad="38100" dist="38100" dir="2700000" algn="tl">
                  <a:srgbClr val="000000">
                    <a:alpha val="43137"/>
                  </a:srgbClr>
                </a:outerShdw>
              </a:effectLst>
              <a:latin typeface="Hanzel Extended"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cubkgd.jpg"/>
          <p:cNvPicPr>
            <a:picLocks noChangeAspect="1"/>
          </p:cNvPicPr>
          <p:nvPr/>
        </p:nvPicPr>
        <p:blipFill>
          <a:blip r:embed="rId3" cstate="print">
            <a:lum bright="20000" contrast="-12000"/>
          </a:blip>
          <a:srcRect l="50929" r="947"/>
          <a:stretch>
            <a:fillRect/>
          </a:stretch>
        </p:blipFill>
        <p:spPr>
          <a:xfrm>
            <a:off x="1752601" y="838200"/>
            <a:ext cx="3960631" cy="6172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8" name="Table 7"/>
          <p:cNvGraphicFramePr>
            <a:graphicFrameLocks noGrp="1"/>
          </p:cNvGraphicFramePr>
          <p:nvPr/>
        </p:nvGraphicFramePr>
        <p:xfrm>
          <a:off x="1752598" y="1219200"/>
          <a:ext cx="3962402" cy="6339840"/>
        </p:xfrm>
        <a:graphic>
          <a:graphicData uri="http://schemas.openxmlformats.org/drawingml/2006/table">
            <a:tbl>
              <a:tblPr firstRow="1" bandRow="1">
                <a:tableStyleId>{5C22544A-7EE6-4342-B048-85BDC9FD1C3A}</a:tableStyleId>
              </a:tblPr>
              <a:tblGrid>
                <a:gridCol w="381002"/>
                <a:gridCol w="685800"/>
                <a:gridCol w="2895600"/>
              </a:tblGrid>
              <a:tr h="548640">
                <a:tc>
                  <a:txBody>
                    <a:bodyPr/>
                    <a:lstStyle/>
                    <a:p>
                      <a:pPr algn="ctr"/>
                      <a:r>
                        <a:rPr lang="en-US" sz="1100" dirty="0" smtClean="0"/>
                        <a:t>7</a:t>
                      </a:r>
                      <a:endParaRPr lang="en-US" sz="1100" dirty="0"/>
                    </a:p>
                  </a:txBody>
                  <a:tcPr/>
                </a:tc>
                <a:tc>
                  <a:txBody>
                    <a:bodyPr/>
                    <a:lstStyle/>
                    <a:p>
                      <a:pPr algn="ctr"/>
                      <a:r>
                        <a:rPr lang="en-US" sz="1100" dirty="0" smtClean="0"/>
                        <a:t>Platter Charge</a:t>
                      </a:r>
                      <a:endParaRPr lang="en-US" sz="1100" dirty="0"/>
                    </a:p>
                  </a:txBody>
                  <a:tcPr/>
                </a:tc>
                <a:tc>
                  <a:txBody>
                    <a:bodyPr/>
                    <a:lstStyle/>
                    <a:p>
                      <a:r>
                        <a:rPr lang="en-US" sz="1100" b="1" u="sng" dirty="0" smtClean="0"/>
                        <a:t>Platter or Plate Charge </a:t>
                      </a:r>
                      <a:r>
                        <a:rPr lang="en-US" sz="1100" b="0" dirty="0" smtClean="0"/>
                        <a:t>– Use explosive force to propel</a:t>
                      </a:r>
                      <a:r>
                        <a:rPr lang="en-US" sz="1100" b="0" baseline="0" dirty="0" smtClean="0"/>
                        <a:t> a metal plate towards a target in a manner where the plate remains intact.</a:t>
                      </a:r>
                      <a:endParaRPr lang="en-US" sz="1100" b="0" dirty="0"/>
                    </a:p>
                  </a:txBody>
                  <a:tcPr/>
                </a:tc>
              </a:tr>
              <a:tr h="853440">
                <a:tc>
                  <a:txBody>
                    <a:bodyPr/>
                    <a:lstStyle/>
                    <a:p>
                      <a:pPr algn="ctr"/>
                      <a:r>
                        <a:rPr lang="en-US" sz="1100" b="1" dirty="0" smtClean="0"/>
                        <a:t>8</a:t>
                      </a:r>
                      <a:endParaRPr lang="en-US" sz="1100" b="1" dirty="0"/>
                    </a:p>
                  </a:txBody>
                  <a:tcPr/>
                </a:tc>
                <a:tc>
                  <a:txBody>
                    <a:bodyPr/>
                    <a:lstStyle/>
                    <a:p>
                      <a:pPr algn="ctr"/>
                      <a:r>
                        <a:rPr lang="en-US" sz="1100" b="1" dirty="0" smtClean="0"/>
                        <a:t>VBIED</a:t>
                      </a:r>
                      <a:endParaRPr lang="en-US" sz="1100" b="1" dirty="0"/>
                    </a:p>
                  </a:txBody>
                  <a:tcPr/>
                </a:tc>
                <a:tc>
                  <a:txBody>
                    <a:bodyPr/>
                    <a:lstStyle/>
                    <a:p>
                      <a:r>
                        <a:rPr lang="en-US" sz="1100" b="1" u="sng" dirty="0" smtClean="0"/>
                        <a:t>Vehicle-borne IED </a:t>
                      </a:r>
                      <a:r>
                        <a:rPr lang="en-US" sz="1100" dirty="0" smtClean="0"/>
                        <a:t>– An</a:t>
                      </a:r>
                      <a:r>
                        <a:rPr lang="en-US" sz="1100" baseline="0" dirty="0" smtClean="0"/>
                        <a:t> IED delivered by a small ground based vehicle (e.g. passenger vehicle, motorcycle, moped, bicycle etc.) and/or serves as the concealment means for explosives with an initiating device.</a:t>
                      </a:r>
                      <a:endParaRPr lang="en-US" sz="1100" dirty="0"/>
                    </a:p>
                  </a:txBody>
                  <a:tcPr/>
                </a:tc>
              </a:tr>
              <a:tr h="853440">
                <a:tc>
                  <a:txBody>
                    <a:bodyPr/>
                    <a:lstStyle/>
                    <a:p>
                      <a:pPr algn="ctr"/>
                      <a:r>
                        <a:rPr lang="en-US" sz="1100" b="1" dirty="0" smtClean="0"/>
                        <a:t>9</a:t>
                      </a:r>
                      <a:endParaRPr lang="en-US" sz="1100" b="1" dirty="0"/>
                    </a:p>
                  </a:txBody>
                  <a:tcPr/>
                </a:tc>
                <a:tc>
                  <a:txBody>
                    <a:bodyPr/>
                    <a:lstStyle/>
                    <a:p>
                      <a:pPr algn="ctr"/>
                      <a:r>
                        <a:rPr lang="en-US" sz="1100" b="1" dirty="0" smtClean="0"/>
                        <a:t>LVBIED</a:t>
                      </a:r>
                      <a:endParaRPr lang="en-US" sz="1100" b="1" dirty="0"/>
                    </a:p>
                  </a:txBody>
                  <a:tcPr/>
                </a:tc>
                <a:tc>
                  <a:txBody>
                    <a:bodyPr/>
                    <a:lstStyle/>
                    <a:p>
                      <a:r>
                        <a:rPr lang="en-US" sz="1100" b="1" u="sng" dirty="0" smtClean="0"/>
                        <a:t>Large Vehicle-borne IED </a:t>
                      </a:r>
                      <a:r>
                        <a:rPr lang="en-US" sz="1100" dirty="0" smtClean="0"/>
                        <a:t>– An</a:t>
                      </a:r>
                      <a:r>
                        <a:rPr lang="en-US" sz="1100" baseline="0" dirty="0" smtClean="0"/>
                        <a:t> IED delivered by a large ground based vehicle (e.g. dump truck, panel truck, bongo truck, commercial bus, tanker etc.) and/or serves as the concealment means for explosives with an initiating device.</a:t>
                      </a:r>
                      <a:endParaRPr lang="en-US" sz="1100" dirty="0"/>
                    </a:p>
                  </a:txBody>
                  <a:tcPr/>
                </a:tc>
              </a:tr>
              <a:tr h="701040">
                <a:tc>
                  <a:txBody>
                    <a:bodyPr/>
                    <a:lstStyle/>
                    <a:p>
                      <a:pPr algn="ctr"/>
                      <a:r>
                        <a:rPr lang="en-US" sz="1100" b="1" dirty="0" smtClean="0"/>
                        <a:t>10</a:t>
                      </a:r>
                      <a:endParaRPr lang="en-US" sz="1100" b="1" dirty="0"/>
                    </a:p>
                  </a:txBody>
                  <a:tcPr/>
                </a:tc>
                <a:tc>
                  <a:txBody>
                    <a:bodyPr/>
                    <a:lstStyle/>
                    <a:p>
                      <a:pPr algn="ctr"/>
                      <a:r>
                        <a:rPr lang="en-US" sz="1100" b="1" dirty="0" smtClean="0"/>
                        <a:t>RVBIED</a:t>
                      </a:r>
                      <a:endParaRPr lang="en-US" sz="1100" b="1" dirty="0"/>
                    </a:p>
                  </a:txBody>
                  <a:tcPr/>
                </a:tc>
                <a:tc>
                  <a:txBody>
                    <a:bodyPr/>
                    <a:lstStyle/>
                    <a:p>
                      <a:r>
                        <a:rPr lang="en-US" sz="1100" b="1" u="sng" dirty="0" smtClean="0"/>
                        <a:t>Remote VBIED </a:t>
                      </a:r>
                      <a:r>
                        <a:rPr lang="en-US" sz="1100" dirty="0" smtClean="0"/>
                        <a:t>– A VBIED which is driven</a:t>
                      </a:r>
                      <a:r>
                        <a:rPr lang="en-US" sz="1100" baseline="0" dirty="0" smtClean="0"/>
                        <a:t> to the target by Radio or Remote (Wire) Control. The initiation system may or may not be the same as the driving control system.</a:t>
                      </a:r>
                      <a:endParaRPr lang="en-US" sz="1100" dirty="0"/>
                    </a:p>
                  </a:txBody>
                  <a:tcPr/>
                </a:tc>
              </a:tr>
              <a:tr h="548640">
                <a:tc>
                  <a:txBody>
                    <a:bodyPr/>
                    <a:lstStyle/>
                    <a:p>
                      <a:pPr algn="ctr"/>
                      <a:r>
                        <a:rPr lang="en-US" sz="1100" b="1" dirty="0" smtClean="0"/>
                        <a:t>11</a:t>
                      </a:r>
                      <a:endParaRPr lang="en-US" sz="1100" b="1" dirty="0"/>
                    </a:p>
                  </a:txBody>
                  <a:tcPr/>
                </a:tc>
                <a:tc>
                  <a:txBody>
                    <a:bodyPr/>
                    <a:lstStyle/>
                    <a:p>
                      <a:pPr algn="ctr"/>
                      <a:r>
                        <a:rPr lang="en-US" sz="1100" b="1" dirty="0" smtClean="0"/>
                        <a:t>Suicide</a:t>
                      </a:r>
                      <a:endParaRPr lang="en-US" sz="1100" b="1" dirty="0"/>
                    </a:p>
                  </a:txBody>
                  <a:tcPr/>
                </a:tc>
                <a:tc>
                  <a:txBody>
                    <a:bodyPr/>
                    <a:lstStyle/>
                    <a:p>
                      <a:r>
                        <a:rPr lang="en-US" sz="1100" b="1" u="sng" dirty="0" smtClean="0"/>
                        <a:t>Suicide</a:t>
                      </a:r>
                      <a:r>
                        <a:rPr lang="en-US" sz="1100" dirty="0" smtClean="0"/>
                        <a:t> – An IED initiated by an operator at a time of his/her choosing in which the operator</a:t>
                      </a:r>
                      <a:r>
                        <a:rPr lang="en-US" sz="1100" baseline="0" dirty="0" smtClean="0"/>
                        <a:t> intentionally kills himself/herself as part of the attack.</a:t>
                      </a:r>
                      <a:endParaRPr lang="en-US" sz="1100" dirty="0"/>
                    </a:p>
                  </a:txBody>
                  <a:tcPr/>
                </a:tc>
              </a:tr>
              <a:tr h="701040">
                <a:tc>
                  <a:txBody>
                    <a:bodyPr/>
                    <a:lstStyle/>
                    <a:p>
                      <a:pPr algn="ctr"/>
                      <a:r>
                        <a:rPr lang="en-US" sz="1100" b="1" dirty="0" smtClean="0"/>
                        <a:t>12</a:t>
                      </a:r>
                      <a:endParaRPr lang="en-US" sz="1100" b="1" dirty="0"/>
                    </a:p>
                  </a:txBody>
                  <a:tcPr/>
                </a:tc>
                <a:tc>
                  <a:txBody>
                    <a:bodyPr/>
                    <a:lstStyle/>
                    <a:p>
                      <a:pPr algn="ctr"/>
                      <a:r>
                        <a:rPr lang="en-US" sz="1100" b="1" dirty="0" smtClean="0"/>
                        <a:t>SVBIED</a:t>
                      </a:r>
                      <a:endParaRPr lang="en-US" sz="1100" b="1" dirty="0"/>
                    </a:p>
                  </a:txBody>
                  <a:tcPr/>
                </a:tc>
                <a:tc>
                  <a:txBody>
                    <a:bodyPr/>
                    <a:lstStyle/>
                    <a:p>
                      <a:r>
                        <a:rPr lang="en-US" sz="1100" b="1" u="sng" dirty="0" smtClean="0"/>
                        <a:t>Suicide VBIED </a:t>
                      </a:r>
                      <a:r>
                        <a:rPr lang="en-US" sz="1100" dirty="0" smtClean="0"/>
                        <a:t>– A</a:t>
                      </a:r>
                      <a:r>
                        <a:rPr lang="en-US" sz="1100" baseline="0" dirty="0" smtClean="0"/>
                        <a:t> VBIED which requires the driver, or passenger inside the vehicle, to detonate the explosives. May incorporate a command initiation as a back-up.</a:t>
                      </a:r>
                      <a:endParaRPr lang="en-US" sz="1100" dirty="0"/>
                    </a:p>
                  </a:txBody>
                  <a:tcPr/>
                </a:tc>
              </a:tr>
              <a:tr h="1310640">
                <a:tc>
                  <a:txBody>
                    <a:bodyPr/>
                    <a:lstStyle/>
                    <a:p>
                      <a:pPr algn="ctr"/>
                      <a:r>
                        <a:rPr lang="en-US" sz="1100" b="1" dirty="0" smtClean="0"/>
                        <a:t>13</a:t>
                      </a:r>
                      <a:endParaRPr lang="en-US" sz="1100" b="1" dirty="0"/>
                    </a:p>
                  </a:txBody>
                  <a:tcPr/>
                </a:tc>
                <a:tc>
                  <a:txBody>
                    <a:bodyPr/>
                    <a:lstStyle/>
                    <a:p>
                      <a:pPr algn="ctr"/>
                      <a:r>
                        <a:rPr lang="en-US" sz="1100" b="1" dirty="0" smtClean="0"/>
                        <a:t>PBIED</a:t>
                      </a:r>
                      <a:endParaRPr lang="en-US" sz="1100" b="1" dirty="0"/>
                    </a:p>
                  </a:txBody>
                  <a:tcPr/>
                </a:tc>
                <a:tc>
                  <a:txBody>
                    <a:bodyPr/>
                    <a:lstStyle/>
                    <a:p>
                      <a:r>
                        <a:rPr lang="en-US" sz="1100" b="1" u="sng" dirty="0" smtClean="0"/>
                        <a:t>Person-borne IED </a:t>
                      </a:r>
                      <a:r>
                        <a:rPr lang="en-US" sz="1100" dirty="0" smtClean="0"/>
                        <a:t>– An IED worn by a person, such as a vest,</a:t>
                      </a:r>
                      <a:r>
                        <a:rPr lang="en-US" sz="1100" baseline="0" dirty="0" smtClean="0"/>
                        <a:t> belt, back-pack, etc., in which the person houses the whole IED or principle IED components and/or serves as the delivery or concealment means for explosives with an initiating device. A PBIED is often initiated by the person wearing the IED </a:t>
                      </a:r>
                      <a:r>
                        <a:rPr lang="en-US" sz="1100" b="1" u="sng" baseline="0" dirty="0" smtClean="0"/>
                        <a:t>(Suicide) </a:t>
                      </a:r>
                      <a:r>
                        <a:rPr lang="en-US" sz="1100" baseline="0" dirty="0" smtClean="0"/>
                        <a:t>– however, not all PBIED are triggered by the person wearing the IED.</a:t>
                      </a:r>
                      <a:endParaRPr lang="en-US" sz="1100" dirty="0"/>
                    </a:p>
                  </a:txBody>
                  <a:tcPr/>
                </a:tc>
              </a:tr>
            </a:tbl>
          </a:graphicData>
        </a:graphic>
      </p:graphicFrame>
      <p:sp>
        <p:nvSpPr>
          <p:cNvPr id="4" name="TextBox 3"/>
          <p:cNvSpPr txBox="1"/>
          <p:nvPr/>
        </p:nvSpPr>
        <p:spPr>
          <a:xfrm>
            <a:off x="1857369" y="853440"/>
            <a:ext cx="2301271" cy="338554"/>
          </a:xfrm>
          <a:prstGeom prst="rect">
            <a:avLst/>
          </a:prstGeom>
          <a:noFill/>
        </p:spPr>
        <p:txBody>
          <a:bodyPr wrap="none" rtlCol="0">
            <a:spAutoFit/>
          </a:bodyPr>
          <a:lstStyle/>
          <a:p>
            <a:r>
              <a:rPr lang="en-US" sz="1600" dirty="0" smtClean="0">
                <a:effectLst>
                  <a:outerShdw blurRad="38100" dist="38100" dir="2700000" algn="tl">
                    <a:srgbClr val="000000">
                      <a:alpha val="43137"/>
                    </a:srgbClr>
                  </a:outerShdw>
                </a:effectLst>
                <a:latin typeface="Hanzel Extended" pitchFamily="34" charset="0"/>
              </a:rPr>
              <a:t>IED Attack Terminology</a:t>
            </a:r>
            <a:endParaRPr lang="en-US" sz="1600" dirty="0">
              <a:effectLst>
                <a:outerShdw blurRad="38100" dist="38100" dir="2700000" algn="tl">
                  <a:srgbClr val="000000">
                    <a:alpha val="43137"/>
                  </a:srgbClr>
                </a:outerShdw>
              </a:effectLst>
              <a:latin typeface="Hanzel Extended"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cubkgd.jpg"/>
          <p:cNvPicPr>
            <a:picLocks noChangeAspect="1"/>
          </p:cNvPicPr>
          <p:nvPr/>
        </p:nvPicPr>
        <p:blipFill>
          <a:blip r:embed="rId3" cstate="print">
            <a:lum bright="20000" contrast="-12000"/>
          </a:blip>
          <a:srcRect l="50929" r="947"/>
          <a:stretch>
            <a:fillRect/>
          </a:stretch>
        </p:blipFill>
        <p:spPr>
          <a:xfrm>
            <a:off x="1752601" y="838200"/>
            <a:ext cx="3960631" cy="6172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8" name="Table 7"/>
          <p:cNvGraphicFramePr>
            <a:graphicFrameLocks noGrp="1"/>
          </p:cNvGraphicFramePr>
          <p:nvPr/>
        </p:nvGraphicFramePr>
        <p:xfrm>
          <a:off x="1752598" y="1219200"/>
          <a:ext cx="3962402" cy="5928360"/>
        </p:xfrm>
        <a:graphic>
          <a:graphicData uri="http://schemas.openxmlformats.org/drawingml/2006/table">
            <a:tbl>
              <a:tblPr firstRow="1" bandRow="1">
                <a:tableStyleId>{5C22544A-7EE6-4342-B048-85BDC9FD1C3A}</a:tableStyleId>
              </a:tblPr>
              <a:tblGrid>
                <a:gridCol w="381002"/>
                <a:gridCol w="914400"/>
                <a:gridCol w="2667000"/>
              </a:tblGrid>
              <a:tr h="701040">
                <a:tc>
                  <a:txBody>
                    <a:bodyPr/>
                    <a:lstStyle/>
                    <a:p>
                      <a:pPr algn="ctr"/>
                      <a:r>
                        <a:rPr lang="en-US" sz="1100" dirty="0" smtClean="0"/>
                        <a:t>14</a:t>
                      </a:r>
                      <a:endParaRPr lang="en-US" sz="1100" dirty="0"/>
                    </a:p>
                  </a:txBody>
                  <a:tcPr/>
                </a:tc>
                <a:tc>
                  <a:txBody>
                    <a:bodyPr/>
                    <a:lstStyle/>
                    <a:p>
                      <a:pPr algn="ctr"/>
                      <a:r>
                        <a:rPr lang="en-US" sz="1100" dirty="0" smtClean="0"/>
                        <a:t>Hoax</a:t>
                      </a:r>
                      <a:endParaRPr lang="en-US" sz="1100" dirty="0"/>
                    </a:p>
                  </a:txBody>
                  <a:tcPr/>
                </a:tc>
                <a:tc>
                  <a:txBody>
                    <a:bodyPr/>
                    <a:lstStyle/>
                    <a:p>
                      <a:r>
                        <a:rPr lang="en-US" sz="1100" b="1" u="sng" dirty="0" smtClean="0"/>
                        <a:t>Hoax</a:t>
                      </a:r>
                      <a:r>
                        <a:rPr lang="en-US" sz="1100" b="0" dirty="0" smtClean="0"/>
                        <a:t>– An</a:t>
                      </a:r>
                      <a:r>
                        <a:rPr lang="en-US" sz="1100" b="0" baseline="0" dirty="0" smtClean="0"/>
                        <a:t> object or report designed to simulate an IED, deliberately employed to cause disruption of normal activity and/or to identify CF TTPs.</a:t>
                      </a:r>
                      <a:endParaRPr lang="en-US" sz="1100" b="0" dirty="0"/>
                    </a:p>
                  </a:txBody>
                  <a:tcPr/>
                </a:tc>
              </a:tr>
              <a:tr h="548640">
                <a:tc>
                  <a:txBody>
                    <a:bodyPr/>
                    <a:lstStyle/>
                    <a:p>
                      <a:pPr algn="ctr"/>
                      <a:r>
                        <a:rPr lang="en-US" sz="1100" b="1" dirty="0" smtClean="0"/>
                        <a:t>15</a:t>
                      </a:r>
                      <a:endParaRPr lang="en-US" sz="1100" b="1" dirty="0"/>
                    </a:p>
                  </a:txBody>
                  <a:tcPr/>
                </a:tc>
                <a:tc>
                  <a:txBody>
                    <a:bodyPr/>
                    <a:lstStyle/>
                    <a:p>
                      <a:pPr algn="ctr"/>
                      <a:r>
                        <a:rPr lang="en-US" sz="1100" b="1" dirty="0" smtClean="0"/>
                        <a:t>Magnetic</a:t>
                      </a:r>
                      <a:r>
                        <a:rPr lang="en-US" sz="1100" b="1" baseline="0" dirty="0" smtClean="0"/>
                        <a:t> Attachment</a:t>
                      </a:r>
                      <a:endParaRPr lang="en-US" sz="1100" b="1" dirty="0"/>
                    </a:p>
                  </a:txBody>
                  <a:tcPr/>
                </a:tc>
                <a:tc>
                  <a:txBody>
                    <a:bodyPr/>
                    <a:lstStyle/>
                    <a:p>
                      <a:r>
                        <a:rPr lang="en-US" sz="1100" b="1" u="sng" dirty="0" smtClean="0"/>
                        <a:t>Magnetic Attachment</a:t>
                      </a:r>
                      <a:r>
                        <a:rPr lang="en-US" sz="1100" dirty="0" smtClean="0"/>
                        <a:t>– A type of </a:t>
                      </a:r>
                      <a:r>
                        <a:rPr lang="en-US" sz="1100" baseline="0" dirty="0" smtClean="0"/>
                        <a:t>IED employment in which the device is attached to the target using magnets.</a:t>
                      </a:r>
                      <a:endParaRPr lang="en-US" sz="1100" dirty="0"/>
                    </a:p>
                  </a:txBody>
                  <a:tcPr/>
                </a:tc>
              </a:tr>
              <a:tr h="426720">
                <a:tc>
                  <a:txBody>
                    <a:bodyPr/>
                    <a:lstStyle/>
                    <a:p>
                      <a:pPr algn="ctr"/>
                      <a:r>
                        <a:rPr lang="en-US" sz="1100" b="1" dirty="0" smtClean="0"/>
                        <a:t>16</a:t>
                      </a:r>
                      <a:endParaRPr lang="en-US" sz="1100" b="1" dirty="0"/>
                    </a:p>
                  </a:txBody>
                  <a:tcPr/>
                </a:tc>
                <a:tc>
                  <a:txBody>
                    <a:bodyPr/>
                    <a:lstStyle/>
                    <a:p>
                      <a:pPr algn="ctr"/>
                      <a:r>
                        <a:rPr lang="en-US" sz="1100" b="1" dirty="0" smtClean="0"/>
                        <a:t>Underbelly IED</a:t>
                      </a:r>
                      <a:endParaRPr lang="en-US" sz="1100" b="1" dirty="0"/>
                    </a:p>
                  </a:txBody>
                  <a:tcPr/>
                </a:tc>
                <a:tc>
                  <a:txBody>
                    <a:bodyPr/>
                    <a:lstStyle/>
                    <a:p>
                      <a:r>
                        <a:rPr lang="en-US" sz="1100" b="1" u="sng" dirty="0" smtClean="0"/>
                        <a:t>Underbelly IED</a:t>
                      </a:r>
                      <a:r>
                        <a:rPr lang="en-US" sz="1100" dirty="0" smtClean="0"/>
                        <a:t>– An</a:t>
                      </a:r>
                      <a:r>
                        <a:rPr lang="en-US" sz="1100" baseline="0" dirty="0" smtClean="0"/>
                        <a:t> type of IED in which the devices targets the undercarriage of a vehicle. </a:t>
                      </a:r>
                      <a:endParaRPr lang="en-US" sz="1100" dirty="0"/>
                    </a:p>
                  </a:txBody>
                  <a:tcPr/>
                </a:tc>
              </a:tr>
              <a:tr h="701040">
                <a:tc>
                  <a:txBody>
                    <a:bodyPr/>
                    <a:lstStyle/>
                    <a:p>
                      <a:pPr algn="ctr"/>
                      <a:r>
                        <a:rPr lang="en-US" sz="1100" b="1" dirty="0" smtClean="0"/>
                        <a:t>17</a:t>
                      </a:r>
                      <a:endParaRPr lang="en-US" sz="1100" b="1" dirty="0"/>
                    </a:p>
                  </a:txBody>
                  <a:tcPr/>
                </a:tc>
                <a:tc>
                  <a:txBody>
                    <a:bodyPr/>
                    <a:lstStyle/>
                    <a:p>
                      <a:pPr algn="ctr"/>
                      <a:r>
                        <a:rPr lang="en-US" sz="1100" b="1" dirty="0" smtClean="0"/>
                        <a:t>Cache</a:t>
                      </a:r>
                      <a:endParaRPr lang="en-US" sz="1100" b="1" dirty="0"/>
                    </a:p>
                  </a:txBody>
                  <a:tcPr/>
                </a:tc>
                <a:tc>
                  <a:txBody>
                    <a:bodyPr/>
                    <a:lstStyle/>
                    <a:p>
                      <a:r>
                        <a:rPr lang="en-US" sz="1100" b="1" u="sng" dirty="0" smtClean="0"/>
                        <a:t>Cache</a:t>
                      </a:r>
                      <a:r>
                        <a:rPr lang="en-US" sz="1100" dirty="0" smtClean="0"/>
                        <a:t>– A facility  or location where supplies are hidden or otherwise concealed</a:t>
                      </a:r>
                      <a:r>
                        <a:rPr lang="en-US" sz="1100" baseline="0" dirty="0" smtClean="0"/>
                        <a:t> and are not readily available. A Cache may consist of weapons or other equipment. </a:t>
                      </a:r>
                      <a:endParaRPr lang="en-US" sz="1100" dirty="0"/>
                    </a:p>
                  </a:txBody>
                  <a:tcPr/>
                </a:tc>
              </a:tr>
              <a:tr h="548640">
                <a:tc>
                  <a:txBody>
                    <a:bodyPr/>
                    <a:lstStyle/>
                    <a:p>
                      <a:pPr algn="ctr"/>
                      <a:r>
                        <a:rPr lang="en-US" sz="1100" b="1" dirty="0" smtClean="0"/>
                        <a:t>18</a:t>
                      </a:r>
                      <a:endParaRPr lang="en-US" sz="1100" b="1" dirty="0"/>
                    </a:p>
                  </a:txBody>
                  <a:tcPr/>
                </a:tc>
                <a:tc>
                  <a:txBody>
                    <a:bodyPr/>
                    <a:lstStyle/>
                    <a:p>
                      <a:pPr algn="ctr"/>
                      <a:r>
                        <a:rPr lang="en-US" sz="1100" b="1" dirty="0" smtClean="0"/>
                        <a:t>HME</a:t>
                      </a:r>
                      <a:endParaRPr lang="en-US" sz="1100" b="1" dirty="0"/>
                    </a:p>
                  </a:txBody>
                  <a:tcPr/>
                </a:tc>
                <a:tc>
                  <a:txBody>
                    <a:bodyPr/>
                    <a:lstStyle/>
                    <a:p>
                      <a:r>
                        <a:rPr lang="en-US" sz="1100" b="1" u="sng" dirty="0" smtClean="0"/>
                        <a:t>Home Made Explosives</a:t>
                      </a:r>
                      <a:r>
                        <a:rPr lang="en-US" sz="1100" dirty="0" smtClean="0"/>
                        <a:t> – A combination of commercially available ingredients</a:t>
                      </a:r>
                      <a:r>
                        <a:rPr lang="en-US" sz="1100" baseline="0" dirty="0" smtClean="0"/>
                        <a:t> combined to create an explosive substance.</a:t>
                      </a:r>
                      <a:endParaRPr lang="en-US" sz="1100" dirty="0"/>
                    </a:p>
                  </a:txBody>
                  <a:tcPr/>
                </a:tc>
              </a:tr>
              <a:tr h="853440">
                <a:tc>
                  <a:txBody>
                    <a:bodyPr/>
                    <a:lstStyle/>
                    <a:p>
                      <a:pPr algn="ctr"/>
                      <a:r>
                        <a:rPr lang="en-US" sz="1100" b="1" dirty="0" smtClean="0"/>
                        <a:t>19</a:t>
                      </a:r>
                      <a:endParaRPr lang="en-US" sz="1100" b="1" dirty="0"/>
                    </a:p>
                  </a:txBody>
                  <a:tcPr/>
                </a:tc>
                <a:tc>
                  <a:txBody>
                    <a:bodyPr/>
                    <a:lstStyle/>
                    <a:p>
                      <a:pPr algn="ctr"/>
                      <a:r>
                        <a:rPr lang="en-US" sz="1100" b="1" dirty="0" smtClean="0"/>
                        <a:t>UBE</a:t>
                      </a:r>
                      <a:endParaRPr lang="en-US" sz="1100" b="1" dirty="0"/>
                    </a:p>
                  </a:txBody>
                  <a:tcPr/>
                </a:tc>
                <a:tc>
                  <a:txBody>
                    <a:bodyPr/>
                    <a:lstStyle/>
                    <a:p>
                      <a:r>
                        <a:rPr lang="en-US" sz="1100" b="1" u="sng" dirty="0" smtClean="0"/>
                        <a:t>Unknown Bulk Explosive</a:t>
                      </a:r>
                      <a:r>
                        <a:rPr lang="en-US" sz="1100" dirty="0" smtClean="0"/>
                        <a:t>– A</a:t>
                      </a:r>
                      <a:r>
                        <a:rPr lang="en-US" sz="1100" baseline="0" dirty="0" smtClean="0"/>
                        <a:t> categorization used to define a quantity of explosive if there is insufficient evidence to determine if the explosives are of military, commercial, or homemade origin.</a:t>
                      </a:r>
                      <a:endParaRPr lang="en-US" sz="1100" dirty="0"/>
                    </a:p>
                  </a:txBody>
                  <a:tcPr/>
                </a:tc>
              </a:tr>
              <a:tr h="853440">
                <a:tc>
                  <a:txBody>
                    <a:bodyPr/>
                    <a:lstStyle/>
                    <a:p>
                      <a:pPr algn="ctr"/>
                      <a:r>
                        <a:rPr lang="en-US" sz="1100" b="1" dirty="0" smtClean="0"/>
                        <a:t>20</a:t>
                      </a:r>
                      <a:endParaRPr lang="en-US" sz="1100" b="1" dirty="0"/>
                    </a:p>
                  </a:txBody>
                  <a:tcPr/>
                </a:tc>
                <a:tc>
                  <a:txBody>
                    <a:bodyPr/>
                    <a:lstStyle/>
                    <a:p>
                      <a:pPr algn="ctr"/>
                      <a:r>
                        <a:rPr lang="en-US" sz="1100" b="1" dirty="0" smtClean="0"/>
                        <a:t>Secondary</a:t>
                      </a:r>
                      <a:r>
                        <a:rPr lang="en-US" sz="1100" b="1" baseline="0" dirty="0" smtClean="0"/>
                        <a:t> Device</a:t>
                      </a:r>
                      <a:endParaRPr lang="en-US" sz="1100" b="1" dirty="0"/>
                    </a:p>
                  </a:txBody>
                  <a:tcPr/>
                </a:tc>
                <a:tc>
                  <a:txBody>
                    <a:bodyPr/>
                    <a:lstStyle/>
                    <a:p>
                      <a:r>
                        <a:rPr lang="en-US" sz="1100" b="1" u="sng" dirty="0" smtClean="0"/>
                        <a:t>Secondary Device</a:t>
                      </a:r>
                      <a:r>
                        <a:rPr lang="en-US" sz="1100" dirty="0" smtClean="0"/>
                        <a:t>– This is an additional device emplaced in the target</a:t>
                      </a:r>
                      <a:r>
                        <a:rPr lang="en-US" sz="1100" baseline="0" dirty="0" smtClean="0"/>
                        <a:t> area to attack individuals or vehicles after the initial event. Often employed to target first responders following an initial IED event. </a:t>
                      </a:r>
                      <a:endParaRPr lang="en-US" sz="1100" dirty="0"/>
                    </a:p>
                  </a:txBody>
                  <a:tcPr/>
                </a:tc>
              </a:tr>
              <a:tr h="701040">
                <a:tc>
                  <a:txBody>
                    <a:bodyPr/>
                    <a:lstStyle/>
                    <a:p>
                      <a:pPr algn="ctr"/>
                      <a:r>
                        <a:rPr lang="en-US" sz="1100" b="1" dirty="0" smtClean="0"/>
                        <a:t>21</a:t>
                      </a:r>
                      <a:endParaRPr lang="en-US" sz="1100" b="1" dirty="0"/>
                    </a:p>
                  </a:txBody>
                  <a:tcPr/>
                </a:tc>
                <a:tc>
                  <a:txBody>
                    <a:bodyPr/>
                    <a:lstStyle/>
                    <a:p>
                      <a:pPr algn="ctr"/>
                      <a:r>
                        <a:rPr lang="en-US" sz="1100" b="1" dirty="0" smtClean="0"/>
                        <a:t>Tertiary Device</a:t>
                      </a:r>
                      <a:endParaRPr lang="en-US" sz="1100" b="1" dirty="0"/>
                    </a:p>
                  </a:txBody>
                  <a:tcPr/>
                </a:tc>
                <a:tc>
                  <a:txBody>
                    <a:bodyPr/>
                    <a:lstStyle/>
                    <a:p>
                      <a:r>
                        <a:rPr lang="en-US" sz="1100" dirty="0" smtClean="0"/>
                        <a:t>Tertiary</a:t>
                      </a:r>
                      <a:r>
                        <a:rPr lang="en-US" sz="1100" baseline="0" dirty="0" smtClean="0"/>
                        <a:t> Device – This is an additional device emplaced in the target area to attack individuals  or vehicles after the initial and secondary events.</a:t>
                      </a:r>
                    </a:p>
                  </a:txBody>
                  <a:tcPr/>
                </a:tc>
              </a:tr>
            </a:tbl>
          </a:graphicData>
        </a:graphic>
      </p:graphicFrame>
      <p:sp>
        <p:nvSpPr>
          <p:cNvPr id="4" name="TextBox 3"/>
          <p:cNvSpPr txBox="1"/>
          <p:nvPr/>
        </p:nvSpPr>
        <p:spPr>
          <a:xfrm>
            <a:off x="1857369" y="853440"/>
            <a:ext cx="2301271" cy="338554"/>
          </a:xfrm>
          <a:prstGeom prst="rect">
            <a:avLst/>
          </a:prstGeom>
          <a:noFill/>
        </p:spPr>
        <p:txBody>
          <a:bodyPr wrap="none" rtlCol="0">
            <a:spAutoFit/>
          </a:bodyPr>
          <a:lstStyle/>
          <a:p>
            <a:r>
              <a:rPr lang="en-US" sz="1600" dirty="0" smtClean="0">
                <a:effectLst>
                  <a:outerShdw blurRad="38100" dist="38100" dir="2700000" algn="tl">
                    <a:srgbClr val="000000">
                      <a:alpha val="43137"/>
                    </a:srgbClr>
                  </a:outerShdw>
                </a:effectLst>
                <a:latin typeface="Hanzel Extended" pitchFamily="34" charset="0"/>
              </a:rPr>
              <a:t>IED Attack Terminology</a:t>
            </a:r>
            <a:endParaRPr lang="en-US" sz="1600" dirty="0">
              <a:effectLst>
                <a:outerShdw blurRad="38100" dist="38100" dir="2700000" algn="tl">
                  <a:srgbClr val="000000">
                    <a:alpha val="43137"/>
                  </a:srgbClr>
                </a:outerShdw>
              </a:effectLst>
              <a:latin typeface="Hanzel Extended"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cubkgd.jpg"/>
          <p:cNvPicPr>
            <a:picLocks noChangeAspect="1"/>
          </p:cNvPicPr>
          <p:nvPr/>
        </p:nvPicPr>
        <p:blipFill>
          <a:blip r:embed="rId3" cstate="print">
            <a:lum bright="20000" contrast="-12000"/>
          </a:blip>
          <a:srcRect l="50929" r="947"/>
          <a:stretch>
            <a:fillRect/>
          </a:stretch>
        </p:blipFill>
        <p:spPr>
          <a:xfrm>
            <a:off x="1447801" y="838200"/>
            <a:ext cx="3960631" cy="6172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8" name="Table 7"/>
          <p:cNvGraphicFramePr>
            <a:graphicFrameLocks noGrp="1"/>
          </p:cNvGraphicFramePr>
          <p:nvPr/>
        </p:nvGraphicFramePr>
        <p:xfrm>
          <a:off x="1447801" y="1219200"/>
          <a:ext cx="3962402" cy="1188720"/>
        </p:xfrm>
        <a:graphic>
          <a:graphicData uri="http://schemas.openxmlformats.org/drawingml/2006/table">
            <a:tbl>
              <a:tblPr firstRow="1" bandRow="1">
                <a:tableStyleId>{5C22544A-7EE6-4342-B048-85BDC9FD1C3A}</a:tableStyleId>
              </a:tblPr>
              <a:tblGrid>
                <a:gridCol w="381002"/>
                <a:gridCol w="914400"/>
                <a:gridCol w="2667000"/>
              </a:tblGrid>
              <a:tr h="548640">
                <a:tc>
                  <a:txBody>
                    <a:bodyPr/>
                    <a:lstStyle/>
                    <a:p>
                      <a:pPr algn="ctr"/>
                      <a:r>
                        <a:rPr lang="en-US" sz="1100" dirty="0" smtClean="0"/>
                        <a:t>22</a:t>
                      </a:r>
                      <a:endParaRPr lang="en-US" sz="1100" dirty="0"/>
                    </a:p>
                  </a:txBody>
                  <a:tcPr/>
                </a:tc>
                <a:tc>
                  <a:txBody>
                    <a:bodyPr/>
                    <a:lstStyle/>
                    <a:p>
                      <a:pPr algn="ctr"/>
                      <a:r>
                        <a:rPr lang="en-US" sz="1100" dirty="0" smtClean="0"/>
                        <a:t>Complex Attack</a:t>
                      </a:r>
                      <a:endParaRPr lang="en-US" sz="1100" dirty="0"/>
                    </a:p>
                  </a:txBody>
                  <a:tcPr/>
                </a:tc>
                <a:tc>
                  <a:txBody>
                    <a:bodyPr/>
                    <a:lstStyle/>
                    <a:p>
                      <a:r>
                        <a:rPr lang="en-US" sz="1100" b="1" u="sng" dirty="0" smtClean="0"/>
                        <a:t>Complex Attack</a:t>
                      </a:r>
                      <a:r>
                        <a:rPr lang="en-US" sz="1100" b="0" dirty="0" smtClean="0"/>
                        <a:t>– An attack that involves one or more IEDs, or an IED attack used in conjunction with direct or indirect SAF.</a:t>
                      </a:r>
                      <a:endParaRPr lang="en-US" sz="1100" b="0" dirty="0"/>
                    </a:p>
                  </a:txBody>
                  <a:tcPr/>
                </a:tc>
              </a:tr>
              <a:tr h="548640">
                <a:tc>
                  <a:txBody>
                    <a:bodyPr/>
                    <a:lstStyle/>
                    <a:p>
                      <a:pPr algn="ctr"/>
                      <a:r>
                        <a:rPr lang="en-US" sz="1100" b="1" dirty="0" smtClean="0"/>
                        <a:t>23</a:t>
                      </a:r>
                      <a:endParaRPr lang="en-US" sz="1100" b="1" dirty="0"/>
                    </a:p>
                  </a:txBody>
                  <a:tcPr/>
                </a:tc>
                <a:tc>
                  <a:txBody>
                    <a:bodyPr/>
                    <a:lstStyle/>
                    <a:p>
                      <a:pPr algn="ctr"/>
                      <a:r>
                        <a:rPr lang="en-US" sz="1100" b="1" dirty="0" smtClean="0"/>
                        <a:t>Effective Attack</a:t>
                      </a:r>
                      <a:endParaRPr lang="en-US" sz="1100" b="1" dirty="0"/>
                    </a:p>
                  </a:txBody>
                  <a:tcPr/>
                </a:tc>
                <a:tc>
                  <a:txBody>
                    <a:bodyPr/>
                    <a:lstStyle/>
                    <a:p>
                      <a:r>
                        <a:rPr lang="en-US" sz="1100" b="1" u="sng" dirty="0" smtClean="0"/>
                        <a:t>Effective Attack</a:t>
                      </a:r>
                      <a:r>
                        <a:rPr lang="en-US" sz="1100" dirty="0" smtClean="0"/>
                        <a:t>– An attack which meets the assessed intent i.e. casualties, or damage to vehicles or infrastructure. </a:t>
                      </a:r>
                      <a:endParaRPr lang="en-US" sz="1100" dirty="0"/>
                    </a:p>
                  </a:txBody>
                  <a:tcPr/>
                </a:tc>
              </a:tr>
            </a:tbl>
          </a:graphicData>
        </a:graphic>
      </p:graphicFrame>
      <p:graphicFrame>
        <p:nvGraphicFramePr>
          <p:cNvPr id="5" name="Diagram 4"/>
          <p:cNvGraphicFramePr/>
          <p:nvPr/>
        </p:nvGraphicFramePr>
        <p:xfrm>
          <a:off x="1676400" y="3276600"/>
          <a:ext cx="3505200" cy="3276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4" name="TextBox 53"/>
          <p:cNvSpPr txBox="1"/>
          <p:nvPr/>
        </p:nvSpPr>
        <p:spPr>
          <a:xfrm>
            <a:off x="2444566" y="3059668"/>
            <a:ext cx="1236236" cy="369332"/>
          </a:xfrm>
          <a:prstGeom prst="rect">
            <a:avLst/>
          </a:prstGeom>
          <a:noFill/>
        </p:spPr>
        <p:txBody>
          <a:bodyPr wrap="none" rtlCol="0">
            <a:spAutoFit/>
          </a:bodyPr>
          <a:lstStyle/>
          <a:p>
            <a:r>
              <a:rPr lang="en-US" b="1" u="sng" dirty="0" smtClean="0">
                <a:effectLst>
                  <a:glow rad="63500">
                    <a:schemeClr val="accent1">
                      <a:satMod val="175000"/>
                      <a:alpha val="40000"/>
                    </a:schemeClr>
                  </a:glow>
                  <a:outerShdw blurRad="38100" dist="38100" dir="2700000" algn="tl">
                    <a:srgbClr val="000000">
                      <a:alpha val="43137"/>
                    </a:srgbClr>
                  </a:outerShdw>
                </a:effectLst>
                <a:latin typeface="Hanzel Extended" pitchFamily="34" charset="0"/>
              </a:rPr>
              <a:t>5 and 25s</a:t>
            </a:r>
            <a:endParaRPr lang="en-US" b="1" u="sng" dirty="0">
              <a:effectLst>
                <a:glow rad="63500">
                  <a:schemeClr val="accent1">
                    <a:satMod val="175000"/>
                    <a:alpha val="40000"/>
                  </a:schemeClr>
                </a:glow>
                <a:outerShdw blurRad="38100" dist="38100" dir="2700000" algn="tl">
                  <a:srgbClr val="000000">
                    <a:alpha val="43137"/>
                  </a:srgbClr>
                </a:outerShdw>
              </a:effectLst>
              <a:latin typeface="Hanzel Extended" pitchFamily="34" charset="0"/>
            </a:endParaRPr>
          </a:p>
        </p:txBody>
      </p:sp>
      <p:grpSp>
        <p:nvGrpSpPr>
          <p:cNvPr id="68" name="Group 67"/>
          <p:cNvGrpSpPr/>
          <p:nvPr/>
        </p:nvGrpSpPr>
        <p:grpSpPr>
          <a:xfrm>
            <a:off x="1701395" y="2385060"/>
            <a:ext cx="3429000" cy="304800"/>
            <a:chOff x="1701395" y="2362200"/>
            <a:chExt cx="3429000" cy="304800"/>
          </a:xfrm>
        </p:grpSpPr>
        <p:sp>
          <p:nvSpPr>
            <p:cNvPr id="61" name="Pentagon 60"/>
            <p:cNvSpPr/>
            <p:nvPr/>
          </p:nvSpPr>
          <p:spPr>
            <a:xfrm>
              <a:off x="3377795" y="2419350"/>
              <a:ext cx="838200" cy="179832"/>
            </a:xfrm>
            <a:prstGeom prst="homePlate">
              <a:avLst/>
            </a:prstGeom>
            <a:blipFill>
              <a:blip r:embed="rId9" cstate="print"/>
              <a:stretch>
                <a:fillRect/>
              </a:stretch>
            </a:blipFill>
            <a:ln>
              <a:solidFill>
                <a:schemeClr val="bg1">
                  <a:lumMod val="50000"/>
                  <a:alpha val="2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Chevron 61"/>
            <p:cNvSpPr/>
            <p:nvPr/>
          </p:nvSpPr>
          <p:spPr>
            <a:xfrm>
              <a:off x="4444994" y="2419350"/>
              <a:ext cx="228201" cy="179832"/>
            </a:xfrm>
            <a:prstGeom prst="chevron">
              <a:avLst/>
            </a:prstGeom>
            <a:blipFill>
              <a:blip r:embed="rId10" cstate="print"/>
              <a:stretch>
                <a:fillRect/>
              </a:stretch>
            </a:blipFill>
            <a:ln>
              <a:solidFill>
                <a:schemeClr val="bg1">
                  <a:lumMod val="50000"/>
                  <a:alpha val="2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Chevron 62"/>
            <p:cNvSpPr/>
            <p:nvPr/>
          </p:nvSpPr>
          <p:spPr>
            <a:xfrm>
              <a:off x="4902194" y="2419350"/>
              <a:ext cx="228201" cy="179832"/>
            </a:xfrm>
            <a:prstGeom prst="chevron">
              <a:avLst/>
            </a:prstGeom>
            <a:blipFill>
              <a:blip r:embed="rId10" cstate="print"/>
              <a:stretch>
                <a:fillRect/>
              </a:stretch>
            </a:blipFill>
            <a:ln>
              <a:solidFill>
                <a:schemeClr val="bg1">
                  <a:lumMod val="50000"/>
                  <a:alpha val="2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Pentagon 63"/>
            <p:cNvSpPr/>
            <p:nvPr/>
          </p:nvSpPr>
          <p:spPr>
            <a:xfrm rot="10800000">
              <a:off x="2615795" y="2419350"/>
              <a:ext cx="838200" cy="179832"/>
            </a:xfrm>
            <a:prstGeom prst="homePlate">
              <a:avLst/>
            </a:prstGeom>
            <a:blipFill>
              <a:blip r:embed="rId9" cstate="print"/>
              <a:stretch>
                <a:fillRect/>
              </a:stretch>
            </a:blipFill>
            <a:ln>
              <a:solidFill>
                <a:schemeClr val="bg1">
                  <a:lumMod val="50000"/>
                  <a:alpha val="2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Chevron 64"/>
            <p:cNvSpPr/>
            <p:nvPr/>
          </p:nvSpPr>
          <p:spPr>
            <a:xfrm rot="10800000">
              <a:off x="1701395" y="2419350"/>
              <a:ext cx="228201" cy="179832"/>
            </a:xfrm>
            <a:prstGeom prst="chevron">
              <a:avLst/>
            </a:prstGeom>
            <a:blipFill>
              <a:blip r:embed="rId10" cstate="print"/>
              <a:stretch>
                <a:fillRect/>
              </a:stretch>
            </a:blipFill>
            <a:ln>
              <a:solidFill>
                <a:schemeClr val="bg1">
                  <a:lumMod val="50000"/>
                  <a:alpha val="2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Chevron 65"/>
            <p:cNvSpPr/>
            <p:nvPr/>
          </p:nvSpPr>
          <p:spPr>
            <a:xfrm rot="10800000">
              <a:off x="2158595" y="2419350"/>
              <a:ext cx="228201" cy="179832"/>
            </a:xfrm>
            <a:prstGeom prst="chevron">
              <a:avLst/>
            </a:prstGeom>
            <a:blipFill>
              <a:blip r:embed="rId10" cstate="print"/>
              <a:stretch>
                <a:fillRect/>
              </a:stretch>
            </a:blipFill>
            <a:ln>
              <a:solidFill>
                <a:schemeClr val="bg1">
                  <a:lumMod val="50000"/>
                  <a:alpha val="2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7" name="Picture 66" descr="pun button.png.jpg"/>
            <p:cNvPicPr>
              <a:picLocks noChangeAspect="1"/>
            </p:cNvPicPr>
            <p:nvPr/>
          </p:nvPicPr>
          <p:blipFill>
            <a:blip r:embed="rId11" cstate="print"/>
            <a:stretch>
              <a:fillRect/>
            </a:stretch>
          </p:blipFill>
          <p:spPr>
            <a:xfrm>
              <a:off x="3273552" y="2362200"/>
              <a:ext cx="310896" cy="304800"/>
            </a:xfrm>
            <a:prstGeom prst="ellipse">
              <a:avLst/>
            </a:prstGeom>
            <a:ln w="63500" cap="rnd">
              <a:noFill/>
            </a:ln>
            <a:effectLst>
              <a:glow rad="101600">
                <a:schemeClr val="accent1">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pic>
        <p:nvPicPr>
          <p:cNvPr id="69" name="Picture 68" descr="pun button.png.jpg"/>
          <p:cNvPicPr>
            <a:picLocks noChangeAspect="1"/>
          </p:cNvPicPr>
          <p:nvPr/>
        </p:nvPicPr>
        <p:blipFill>
          <a:blip r:embed="rId11" cstate="print">
            <a:duotone>
              <a:schemeClr val="accent1">
                <a:shade val="45000"/>
                <a:satMod val="135000"/>
              </a:schemeClr>
              <a:prstClr val="white"/>
            </a:duotone>
            <a:lum contrast="2000"/>
          </a:blip>
          <a:stretch>
            <a:fillRect/>
          </a:stretch>
        </p:blipFill>
        <p:spPr>
          <a:xfrm>
            <a:off x="2260092" y="4405853"/>
            <a:ext cx="1397508" cy="1370107"/>
          </a:xfrm>
          <a:prstGeom prst="ellipse">
            <a:avLst/>
          </a:prstGeom>
          <a:ln w="63500" cap="rnd">
            <a:noFill/>
          </a:ln>
          <a:effectLst>
            <a:glow rad="101600">
              <a:schemeClr val="accent1">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6" name="Group 5"/>
          <p:cNvGrpSpPr/>
          <p:nvPr/>
        </p:nvGrpSpPr>
        <p:grpSpPr>
          <a:xfrm rot="5400000">
            <a:off x="2498445" y="4873906"/>
            <a:ext cx="914400" cy="424890"/>
            <a:chOff x="3124200" y="3048000"/>
            <a:chExt cx="2057400" cy="882090"/>
          </a:xfrm>
          <a:effectLst>
            <a:outerShdw blurRad="50800" dist="38100" dir="2700000" algn="tl" rotWithShape="0">
              <a:prstClr val="black">
                <a:alpha val="40000"/>
              </a:prstClr>
            </a:outerShdw>
          </a:effectLst>
        </p:grpSpPr>
        <p:grpSp>
          <p:nvGrpSpPr>
            <p:cNvPr id="7" name="Group 57"/>
            <p:cNvGrpSpPr/>
            <p:nvPr/>
          </p:nvGrpSpPr>
          <p:grpSpPr>
            <a:xfrm>
              <a:off x="3124194" y="3048000"/>
              <a:ext cx="2057397" cy="882090"/>
              <a:chOff x="326745" y="2025090"/>
              <a:chExt cx="4854855" cy="1905000"/>
            </a:xfrm>
          </p:grpSpPr>
          <p:sp>
            <p:nvSpPr>
              <p:cNvPr id="16" name="Rectangle 15"/>
              <p:cNvSpPr/>
              <p:nvPr/>
            </p:nvSpPr>
            <p:spPr>
              <a:xfrm>
                <a:off x="2362200" y="2155545"/>
                <a:ext cx="609600" cy="1654455"/>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0" scaled="1"/>
                <a:tileRect/>
              </a:gra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575205" y="2155545"/>
                <a:ext cx="609600" cy="1654455"/>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0" scaled="1"/>
                <a:tileRect/>
              </a:gra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581400" y="2025090"/>
                <a:ext cx="1524000" cy="1905000"/>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0" scaled="1"/>
                <a:tileRect/>
              </a:gra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200400" y="2093975"/>
                <a:ext cx="1981200" cy="1752600"/>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0" scaled="1"/>
                <a:tileRect/>
              </a:gra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590800" y="2209800"/>
                <a:ext cx="2514600" cy="1524000"/>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path path="circle">
                  <a:fillToRect r="100000" b="100000"/>
                </a:path>
                <a:tileRect l="-100000" t="-100000"/>
              </a:gra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505200" y="2209800"/>
                <a:ext cx="381000" cy="45719"/>
              </a:xfrm>
              <a:prstGeom prst="rect">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962400" y="2209800"/>
                <a:ext cx="381000" cy="45719"/>
              </a:xfrm>
              <a:prstGeom prst="rect">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419600" y="2209800"/>
                <a:ext cx="381000" cy="45719"/>
              </a:xfrm>
              <a:prstGeom prst="rect">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505200" y="3688081"/>
                <a:ext cx="381000" cy="45719"/>
              </a:xfrm>
              <a:prstGeom prst="rect">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962400" y="3688081"/>
                <a:ext cx="381000" cy="45719"/>
              </a:xfrm>
              <a:prstGeom prst="rect">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419600" y="3688081"/>
                <a:ext cx="381000" cy="45719"/>
              </a:xfrm>
              <a:prstGeom prst="rect">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rot="5400000">
                <a:off x="4937760" y="2758440"/>
                <a:ext cx="381000" cy="45719"/>
              </a:xfrm>
              <a:prstGeom prst="rect">
                <a:avLst/>
              </a:prstGeom>
              <a:solidFill>
                <a:srgbClr val="C2B65A"/>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5400000">
                <a:off x="4937760" y="3139441"/>
                <a:ext cx="381000" cy="45719"/>
              </a:xfrm>
              <a:prstGeom prst="rect">
                <a:avLst/>
              </a:prstGeom>
              <a:solidFill>
                <a:srgbClr val="C2B65A"/>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5105400" y="2438400"/>
                <a:ext cx="76200" cy="45719"/>
              </a:xfrm>
              <a:prstGeom prst="rect">
                <a:avLst/>
              </a:prstGeom>
              <a:solidFill>
                <a:schemeClr val="tx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105400" y="3459481"/>
                <a:ext cx="76200" cy="45719"/>
              </a:xfrm>
              <a:prstGeom prst="rect">
                <a:avLst/>
              </a:prstGeom>
              <a:solidFill>
                <a:schemeClr val="tx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iagonal Stripe 30"/>
              <p:cNvSpPr/>
              <p:nvPr/>
            </p:nvSpPr>
            <p:spPr>
              <a:xfrm rot="19479977" flipH="1">
                <a:off x="1425909" y="2124357"/>
                <a:ext cx="966769" cy="653657"/>
              </a:xfrm>
              <a:prstGeom prst="diagStripe">
                <a:avLst>
                  <a:gd name="adj" fmla="val 60192"/>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2700000" scaled="1"/>
                <a:tileRect/>
              </a:gra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Rectangle 31"/>
              <p:cNvSpPr/>
              <p:nvPr/>
            </p:nvSpPr>
            <p:spPr>
              <a:xfrm>
                <a:off x="2362200" y="2217115"/>
                <a:ext cx="228600" cy="762000"/>
              </a:xfrm>
              <a:prstGeom prst="rect">
                <a:avLst/>
              </a:prstGeom>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293315" y="2209801"/>
                <a:ext cx="304800" cy="76199"/>
              </a:xfrm>
              <a:prstGeom prst="rect">
                <a:avLst/>
              </a:prstGeom>
              <a:solidFill>
                <a:srgbClr val="C2B65A"/>
              </a:soli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2286000" y="2924861"/>
                <a:ext cx="304800" cy="76199"/>
              </a:xfrm>
              <a:prstGeom prst="rect">
                <a:avLst/>
              </a:prstGeom>
              <a:solidFill>
                <a:srgbClr val="C2B65A"/>
              </a:soli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iagonal Stripe 34"/>
              <p:cNvSpPr/>
              <p:nvPr/>
            </p:nvSpPr>
            <p:spPr>
              <a:xfrm rot="18971902" flipV="1">
                <a:off x="1552007" y="3064325"/>
                <a:ext cx="833538" cy="838771"/>
              </a:xfrm>
              <a:prstGeom prst="diagStripe">
                <a:avLst>
                  <a:gd name="adj" fmla="val 60192"/>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18900000" scaled="1"/>
                <a:tileRect/>
              </a:gra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Rectangle 35"/>
              <p:cNvSpPr/>
              <p:nvPr/>
            </p:nvSpPr>
            <p:spPr>
              <a:xfrm>
                <a:off x="2362200" y="2971800"/>
                <a:ext cx="228600" cy="762000"/>
              </a:xfrm>
              <a:prstGeom prst="rect">
                <a:avLst/>
              </a:prstGeom>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1211885" y="2398775"/>
                <a:ext cx="1066800" cy="1143000"/>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path path="circle">
                  <a:fillToRect l="50000" t="50000" r="50000" b="50000"/>
                </a:path>
                <a:tileRect/>
              </a:gradFill>
              <a:ln>
                <a:solidFill>
                  <a:schemeClr val="bg2">
                    <a:lumMod val="2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300630" y="3657601"/>
                <a:ext cx="304800" cy="76199"/>
              </a:xfrm>
              <a:prstGeom prst="rect">
                <a:avLst/>
              </a:prstGeom>
              <a:solidFill>
                <a:srgbClr val="C2B65A"/>
              </a:soli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2286000" y="2242110"/>
                <a:ext cx="76200" cy="1447800"/>
              </a:xfrm>
              <a:prstGeom prst="rect">
                <a:avLst/>
              </a:prstGeom>
              <a:solidFill>
                <a:srgbClr val="C2B65A"/>
              </a:soli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1219200" y="2627375"/>
                <a:ext cx="609600" cy="685800"/>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2700000" scaled="1"/>
                <a:tileRect/>
              </a:gra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1255775" y="2667000"/>
                <a:ext cx="533400" cy="609600"/>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path path="circle">
                  <a:fillToRect l="50000" t="50000" r="50000" b="50000"/>
                </a:path>
                <a:tileRect/>
              </a:gra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1676400" y="2681630"/>
                <a:ext cx="90830" cy="609600"/>
              </a:xfrm>
              <a:prstGeom prst="rect">
                <a:avLst/>
              </a:prstGeom>
              <a:solidFill>
                <a:srgbClr val="C2B65A"/>
              </a:soli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538630" y="2681630"/>
                <a:ext cx="90830" cy="609600"/>
              </a:xfrm>
              <a:prstGeom prst="rect">
                <a:avLst/>
              </a:prstGeom>
              <a:solidFill>
                <a:srgbClr val="C2B65A"/>
              </a:soli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1415490" y="2681630"/>
                <a:ext cx="90830" cy="609600"/>
              </a:xfrm>
              <a:prstGeom prst="rect">
                <a:avLst/>
              </a:prstGeom>
              <a:solidFill>
                <a:srgbClr val="C2B65A"/>
              </a:soli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1288085" y="2681630"/>
                <a:ext cx="90830" cy="609600"/>
              </a:xfrm>
              <a:prstGeom prst="rect">
                <a:avLst/>
              </a:prstGeom>
              <a:solidFill>
                <a:srgbClr val="C2B65A"/>
              </a:soli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2598115" y="2246375"/>
                <a:ext cx="76200" cy="1447800"/>
              </a:xfrm>
              <a:prstGeom prst="rect">
                <a:avLst/>
              </a:prstGeom>
              <a:solidFill>
                <a:srgbClr val="C2B65A"/>
              </a:soli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1720290" y="2514600"/>
                <a:ext cx="228600" cy="45719"/>
              </a:xfrm>
              <a:prstGeom prst="ellipse">
                <a:avLst/>
              </a:prstGeom>
              <a:solidFill>
                <a:srgbClr val="C2B65A"/>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712975" y="3385110"/>
                <a:ext cx="228600" cy="45719"/>
              </a:xfrm>
              <a:prstGeom prst="ellipse">
                <a:avLst/>
              </a:prstGeom>
              <a:solidFill>
                <a:srgbClr val="C2B65A"/>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143000" y="2239060"/>
                <a:ext cx="76200" cy="1447800"/>
              </a:xfrm>
              <a:prstGeom prst="rect">
                <a:avLst/>
              </a:prstGeom>
              <a:solidFill>
                <a:srgbClr val="C2B65A"/>
              </a:soli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743200" y="2293315"/>
                <a:ext cx="2285999" cy="1364285"/>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path path="circle">
                  <a:fillToRect l="50000" t="50000" r="50000" b="50000"/>
                </a:path>
                <a:tileRect/>
              </a:gra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flipH="1">
                <a:off x="1044855" y="2797455"/>
                <a:ext cx="159715" cy="329795"/>
              </a:xfrm>
              <a:prstGeom prst="rect">
                <a:avLst/>
              </a:prstGeom>
              <a:solidFill>
                <a:schemeClr val="tx1"/>
              </a:soli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flipH="1">
                <a:off x="380999" y="2946805"/>
                <a:ext cx="845515" cy="45719"/>
              </a:xfrm>
              <a:prstGeom prst="rect">
                <a:avLst/>
              </a:prstGeom>
              <a:solidFill>
                <a:schemeClr val="tx1"/>
              </a:soli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flipH="1">
                <a:off x="326745" y="2976065"/>
                <a:ext cx="213970" cy="329795"/>
              </a:xfrm>
              <a:prstGeom prst="rect">
                <a:avLst/>
              </a:prstGeom>
              <a:solidFill>
                <a:schemeClr val="tx1"/>
              </a:solidFill>
              <a:ln>
                <a:solidFill>
                  <a:schemeClr val="bg2">
                    <a:lumMod val="25000"/>
                  </a:schemeClr>
                </a:solidFill>
              </a:ln>
              <a:scene3d>
                <a:camera prst="isometricOffAxis2Lef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61"/>
            <p:cNvGrpSpPr/>
            <p:nvPr/>
          </p:nvGrpSpPr>
          <p:grpSpPr>
            <a:xfrm>
              <a:off x="3962400" y="3238497"/>
              <a:ext cx="685799" cy="457200"/>
              <a:chOff x="3962400" y="3238497"/>
              <a:chExt cx="685799" cy="457200"/>
            </a:xfrm>
          </p:grpSpPr>
          <p:sp>
            <p:nvSpPr>
              <p:cNvPr id="10" name="Heptagon 9"/>
              <p:cNvSpPr/>
              <p:nvPr/>
            </p:nvSpPr>
            <p:spPr>
              <a:xfrm rot="16200000">
                <a:off x="4199333" y="3246830"/>
                <a:ext cx="457200" cy="440533"/>
              </a:xfrm>
              <a:prstGeom prst="heptagon">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243390" y="3264695"/>
                <a:ext cx="381000" cy="381000"/>
              </a:xfrm>
              <a:prstGeom prst="ellipse">
                <a:avLst/>
              </a:pr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path path="circle">
                  <a:fillToRect l="50000" t="50000" r="50000" b="50000"/>
                </a:path>
                <a:tileRect/>
              </a:gradFill>
              <a:ln w="28575">
                <a:solidFill>
                  <a:srgbClr val="C2B65A"/>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233866" y="3276600"/>
                <a:ext cx="45719" cy="376083"/>
              </a:xfrm>
              <a:prstGeom prst="rect">
                <a:avLst/>
              </a:prstGeom>
              <a:solidFill>
                <a:srgbClr val="C2B65A"/>
              </a:solidFill>
              <a:ln>
                <a:solidFill>
                  <a:srgbClr val="C2B65A"/>
                </a:solidFill>
              </a:ln>
              <a:effectLst>
                <a:outerShdw blurRad="50800" dist="38100" algn="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3962400" y="3429000"/>
                <a:ext cx="533400" cy="0"/>
              </a:xfrm>
              <a:prstGeom prst="line">
                <a:avLst/>
              </a:prstGeom>
              <a:ln w="3810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4419600" y="3387725"/>
                <a:ext cx="66906" cy="187363"/>
              </a:xfrm>
              <a:prstGeom prst="roundRect">
                <a:avLst/>
              </a:prstGeom>
              <a:blipFill>
                <a:blip r:embed="rId12" cstate="print"/>
                <a:stretch>
                  <a:fillRect/>
                </a:stretch>
              </a:blipFill>
              <a:ln w="6350">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397375" y="3422650"/>
                <a:ext cx="98685" cy="95864"/>
              </a:xfrm>
              <a:prstGeom prst="ellipse">
                <a:avLst/>
              </a:prstGeom>
              <a:blipFill>
                <a:blip r:embed="rId13" cstate="print"/>
                <a:stretch>
                  <a:fillRect/>
                </a:stretch>
              </a:blipFill>
              <a:ln w="6350">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0" name="TextBox 69"/>
          <p:cNvSpPr txBox="1"/>
          <p:nvPr/>
        </p:nvSpPr>
        <p:spPr>
          <a:xfrm>
            <a:off x="1560189" y="853440"/>
            <a:ext cx="2301271" cy="338554"/>
          </a:xfrm>
          <a:prstGeom prst="rect">
            <a:avLst/>
          </a:prstGeom>
          <a:noFill/>
        </p:spPr>
        <p:txBody>
          <a:bodyPr wrap="none" rtlCol="0">
            <a:spAutoFit/>
          </a:bodyPr>
          <a:lstStyle/>
          <a:p>
            <a:r>
              <a:rPr lang="en-US" sz="1600" dirty="0" smtClean="0">
                <a:effectLst>
                  <a:outerShdw blurRad="38100" dist="38100" dir="2700000" algn="tl">
                    <a:srgbClr val="000000">
                      <a:alpha val="43137"/>
                    </a:srgbClr>
                  </a:outerShdw>
                </a:effectLst>
                <a:latin typeface="Hanzel Extended" pitchFamily="34" charset="0"/>
              </a:rPr>
              <a:t>IED Attack Terminology</a:t>
            </a:r>
            <a:endParaRPr lang="en-US" sz="1600" dirty="0">
              <a:effectLst>
                <a:outerShdw blurRad="38100" dist="38100" dir="2700000" algn="tl">
                  <a:srgbClr val="000000">
                    <a:alpha val="43137"/>
                  </a:srgbClr>
                </a:outerShdw>
              </a:effectLst>
              <a:latin typeface="Hanzel Extended"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cubkgd.jpg"/>
          <p:cNvPicPr>
            <a:picLocks noChangeAspect="1"/>
          </p:cNvPicPr>
          <p:nvPr/>
        </p:nvPicPr>
        <p:blipFill>
          <a:blip r:embed="rId3" cstate="print">
            <a:lum bright="20000" contrast="-12000"/>
          </a:blip>
          <a:srcRect l="50929" r="947"/>
          <a:stretch>
            <a:fillRect/>
          </a:stretch>
        </p:blipFill>
        <p:spPr>
          <a:xfrm>
            <a:off x="1524000" y="1371600"/>
            <a:ext cx="3960631" cy="6172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1524000" y="1066800"/>
            <a:ext cx="3962400" cy="6101670"/>
          </a:xfrm>
          <a:prstGeom prst="rect">
            <a:avLst/>
          </a:prstGeom>
          <a:noFill/>
        </p:spPr>
        <p:txBody>
          <a:bodyPr wrap="square" rtlCol="0">
            <a:spAutoFit/>
          </a:bodyPr>
          <a:lstStyle/>
          <a:p>
            <a:pPr algn="ctr"/>
            <a:r>
              <a:rPr lang="en-US" sz="1050" b="1" dirty="0" smtClean="0"/>
              <a:t>The 5 C’s of Route Clearance</a:t>
            </a:r>
          </a:p>
          <a:p>
            <a:endParaRPr lang="en-US" sz="1000" dirty="0"/>
          </a:p>
          <a:p>
            <a:pPr marL="342900" indent="-342900">
              <a:buAutoNum type="arabicPeriod"/>
            </a:pPr>
            <a:r>
              <a:rPr lang="en-US" sz="1000" dirty="0" smtClean="0"/>
              <a:t>CONTROL SPACE AND TRAFFIC</a:t>
            </a:r>
          </a:p>
          <a:p>
            <a:pPr marL="342900" indent="-342900"/>
            <a:r>
              <a:rPr lang="en-US" sz="1000" dirty="0" smtClean="0"/>
              <a:t>	a. Immediately halt</a:t>
            </a:r>
          </a:p>
          <a:p>
            <a:pPr marL="342900" indent="-342900"/>
            <a:r>
              <a:rPr lang="en-US" sz="1000" dirty="0" smtClean="0"/>
              <a:t>	b. Scan for triggerman and secondary devices</a:t>
            </a:r>
          </a:p>
          <a:p>
            <a:pPr marL="342900" indent="-342900"/>
            <a:r>
              <a:rPr lang="en-US" sz="1000" dirty="0" smtClean="0"/>
              <a:t>	c. ID/search for possible sources of small arms fire/RPG</a:t>
            </a:r>
          </a:p>
          <a:p>
            <a:pPr marL="342900" indent="-342900"/>
            <a:r>
              <a:rPr lang="en-US" sz="1000" dirty="0" smtClean="0"/>
              <a:t>	d. Gunners remain low in turret</a:t>
            </a:r>
          </a:p>
          <a:p>
            <a:pPr marL="342900" indent="-342900"/>
            <a:r>
              <a:rPr lang="en-US" sz="1000" dirty="0" smtClean="0"/>
              <a:t>	e. Lead and trail vehicles move to a minimum  300 meters (METT-TC)</a:t>
            </a:r>
          </a:p>
          <a:p>
            <a:pPr marL="342900" indent="-342900"/>
            <a:r>
              <a:rPr lang="en-US" sz="1000" dirty="0" smtClean="0"/>
              <a:t>	f. All vehicles conducts 5/25/500 meters checks</a:t>
            </a:r>
          </a:p>
          <a:p>
            <a:pPr marL="342900" indent="-342900"/>
            <a:endParaRPr lang="en-US" sz="1000" dirty="0" smtClean="0"/>
          </a:p>
          <a:p>
            <a:pPr marL="342900" indent="-342900">
              <a:buAutoNum type="arabicPeriod" startAt="2"/>
            </a:pPr>
            <a:r>
              <a:rPr lang="en-US" sz="1000" dirty="0" smtClean="0"/>
              <a:t>CORDON OFF THE SITE</a:t>
            </a:r>
          </a:p>
          <a:p>
            <a:pPr marL="342900" indent="-342900"/>
            <a:r>
              <a:rPr lang="en-US" sz="1000" dirty="0"/>
              <a:t>	</a:t>
            </a:r>
            <a:r>
              <a:rPr lang="en-US" sz="1000" dirty="0" smtClean="0"/>
              <a:t>a. Lead/trail vehicles establish TCPs, cordon, and 360 degree security</a:t>
            </a:r>
          </a:p>
          <a:p>
            <a:pPr marL="342900" indent="-342900"/>
            <a:r>
              <a:rPr lang="en-US" sz="1000" dirty="0"/>
              <a:t>	</a:t>
            </a:r>
            <a:r>
              <a:rPr lang="en-US" sz="1000" dirty="0" smtClean="0"/>
              <a:t>b. Conduct 5/25/500 meters checks at ICP and cordon positions</a:t>
            </a:r>
          </a:p>
          <a:p>
            <a:pPr marL="342900" indent="-342900"/>
            <a:r>
              <a:rPr lang="en-US" sz="1000" dirty="0"/>
              <a:t>	</a:t>
            </a:r>
            <a:r>
              <a:rPr lang="en-US" sz="1000" dirty="0" smtClean="0"/>
              <a:t>c. Clear the area of all PAX and civilians to minimum of 300 meters</a:t>
            </a:r>
          </a:p>
          <a:p>
            <a:pPr marL="342900" indent="-342900"/>
            <a:r>
              <a:rPr lang="en-US" sz="1000" dirty="0"/>
              <a:t>	</a:t>
            </a:r>
            <a:r>
              <a:rPr lang="en-US" sz="1000" dirty="0" smtClean="0"/>
              <a:t>d. Make maximum use of existing cover</a:t>
            </a:r>
          </a:p>
          <a:p>
            <a:pPr marL="342900" indent="-342900"/>
            <a:r>
              <a:rPr lang="en-US" sz="1000" dirty="0"/>
              <a:t>	</a:t>
            </a:r>
            <a:r>
              <a:rPr lang="en-US" sz="1000" dirty="0" smtClean="0"/>
              <a:t>e. Black out vehicles at night to conceal security of vehicles</a:t>
            </a:r>
          </a:p>
          <a:p>
            <a:pPr marL="342900" indent="-342900"/>
            <a:endParaRPr lang="en-US" sz="1000" dirty="0"/>
          </a:p>
          <a:p>
            <a:pPr marL="342900" indent="-342900">
              <a:buAutoNum type="arabicPeriod" startAt="3"/>
            </a:pPr>
            <a:r>
              <a:rPr lang="en-US" sz="1000" dirty="0" smtClean="0"/>
              <a:t>CONFIRM WITH IRAQI EOD or BUFFALO/ROBOT</a:t>
            </a:r>
          </a:p>
          <a:p>
            <a:pPr marL="342900" indent="-342900"/>
            <a:r>
              <a:rPr lang="en-US" sz="1000" dirty="0"/>
              <a:t>	</a:t>
            </a:r>
            <a:r>
              <a:rPr lang="en-US" sz="1000" dirty="0" smtClean="0"/>
              <a:t>a. Call for Iraqi EOD, Police, and Army</a:t>
            </a:r>
          </a:p>
          <a:p>
            <a:pPr marL="342900" indent="-342900"/>
            <a:r>
              <a:rPr lang="en-US" sz="1000" dirty="0"/>
              <a:t>	</a:t>
            </a:r>
            <a:r>
              <a:rPr lang="en-US" sz="1000" dirty="0" smtClean="0"/>
              <a:t>b. Call for the Law Enforcement Professional (LEP) and engineer support, if no support from Iraqi EOD</a:t>
            </a:r>
          </a:p>
          <a:p>
            <a:pPr marL="342900" indent="-342900"/>
            <a:endParaRPr lang="en-US" sz="1000" dirty="0" smtClean="0"/>
          </a:p>
          <a:p>
            <a:pPr marL="342900" indent="-342900">
              <a:buAutoNum type="arabicPeriod" startAt="4"/>
            </a:pPr>
            <a:r>
              <a:rPr lang="en-US" sz="1000" dirty="0" smtClean="0"/>
              <a:t>CONDUCT SEARCH FOR SECONDARY DEVICES</a:t>
            </a:r>
          </a:p>
          <a:p>
            <a:pPr marL="342900" indent="-342900"/>
            <a:r>
              <a:rPr lang="en-US" sz="1000" dirty="0"/>
              <a:t>	</a:t>
            </a:r>
            <a:r>
              <a:rPr lang="en-US" sz="1000" dirty="0" smtClean="0"/>
              <a:t>a. ICP set up for follow-on cordon/SAF missions</a:t>
            </a:r>
          </a:p>
          <a:p>
            <a:pPr marL="342900" indent="-342900"/>
            <a:r>
              <a:rPr lang="en-US" sz="1000" dirty="0"/>
              <a:t>	</a:t>
            </a:r>
            <a:r>
              <a:rPr lang="en-US" sz="1000" dirty="0" smtClean="0"/>
              <a:t>b. Provide 360 degree secure cordon, blocking vehicles and PAX</a:t>
            </a:r>
          </a:p>
          <a:p>
            <a:pPr marL="342900" indent="-342900"/>
            <a:r>
              <a:rPr lang="en-US" sz="1000" dirty="0"/>
              <a:t>	</a:t>
            </a:r>
            <a:r>
              <a:rPr lang="en-US" sz="1000" dirty="0" smtClean="0"/>
              <a:t>c. Conduct 5/25/500 meters checks </a:t>
            </a:r>
          </a:p>
          <a:p>
            <a:pPr marL="342900" indent="-342900"/>
            <a:r>
              <a:rPr lang="en-US" sz="1000" dirty="0"/>
              <a:t>	</a:t>
            </a:r>
            <a:r>
              <a:rPr lang="en-US" sz="1000" dirty="0" smtClean="0"/>
              <a:t>d. Randomly check personnel and clearing the area for devices</a:t>
            </a:r>
          </a:p>
          <a:p>
            <a:pPr marL="342900" indent="-342900"/>
            <a:r>
              <a:rPr lang="en-US" sz="1000" dirty="0"/>
              <a:t>	</a:t>
            </a:r>
            <a:r>
              <a:rPr lang="en-US" sz="1000" dirty="0" smtClean="0"/>
              <a:t>e. Cordon Soldiers focus outward to provide protection</a:t>
            </a:r>
          </a:p>
          <a:p>
            <a:pPr marL="342900" indent="-342900"/>
            <a:r>
              <a:rPr lang="en-US" sz="1000" dirty="0"/>
              <a:t>	</a:t>
            </a:r>
            <a:r>
              <a:rPr lang="en-US" sz="1000" dirty="0" smtClean="0"/>
              <a:t>f. Remain vigilant for escaping vehicles or personnel</a:t>
            </a:r>
          </a:p>
          <a:p>
            <a:pPr marL="342900" indent="-342900"/>
            <a:endParaRPr lang="en-US" sz="1000" dirty="0"/>
          </a:p>
          <a:p>
            <a:pPr marL="342900" indent="-342900">
              <a:buAutoNum type="arabicPeriod" startAt="5"/>
            </a:pPr>
            <a:r>
              <a:rPr lang="en-US" sz="1000" dirty="0" smtClean="0"/>
              <a:t>CALL BATTALION WITH 9-LINE IED/UXO REPORT AND WAIT FOR EOD/SAF</a:t>
            </a:r>
          </a:p>
          <a:p>
            <a:pPr marL="342900" indent="-342900"/>
            <a:r>
              <a:rPr lang="en-US" sz="1000" dirty="0"/>
              <a:t>	</a:t>
            </a:r>
            <a:r>
              <a:rPr lang="en-US" sz="1000" dirty="0" smtClean="0"/>
              <a:t>a. Upon confirmation , submit 9-Line IED/UXO Report</a:t>
            </a:r>
          </a:p>
          <a:p>
            <a:pPr marL="342900" indent="-342900"/>
            <a:r>
              <a:rPr lang="en-US" sz="1000" dirty="0"/>
              <a:t>	</a:t>
            </a:r>
            <a:r>
              <a:rPr lang="en-US" sz="1000" dirty="0" smtClean="0"/>
              <a:t>b. Check for status of Local EOD, if not arrived</a:t>
            </a:r>
          </a:p>
          <a:p>
            <a:pPr marL="342900" indent="-342900"/>
            <a:r>
              <a:rPr lang="en-US" sz="1000" dirty="0"/>
              <a:t>	</a:t>
            </a:r>
            <a:r>
              <a:rPr lang="en-US" sz="1000" dirty="0" smtClean="0"/>
              <a:t>c. Allow only emergency services to breach cordon (look for possible VBIED)</a:t>
            </a:r>
          </a:p>
          <a:p>
            <a:pPr marL="342900" indent="-342900"/>
            <a:r>
              <a:rPr lang="en-US" sz="1000" dirty="0"/>
              <a:t>	</a:t>
            </a:r>
            <a:r>
              <a:rPr lang="en-US" sz="1000" dirty="0" smtClean="0"/>
              <a:t>d. Secure the cordon until Iraqi EOD declares all clear </a:t>
            </a:r>
            <a:endParaRPr lang="en-US" sz="1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0"/>
          <p:cNvGrpSpPr/>
          <p:nvPr/>
        </p:nvGrpSpPr>
        <p:grpSpPr>
          <a:xfrm>
            <a:off x="1447800" y="2394509"/>
            <a:ext cx="1676400" cy="729691"/>
            <a:chOff x="3124200" y="3048000"/>
            <a:chExt cx="2057400" cy="882090"/>
          </a:xfrm>
          <a:effectLst>
            <a:outerShdw blurRad="50800" dist="38100" dir="2700000" algn="tl" rotWithShape="0">
              <a:prstClr val="black">
                <a:alpha val="40000"/>
              </a:prstClr>
            </a:outerShdw>
          </a:effectLst>
        </p:grpSpPr>
        <p:grpSp>
          <p:nvGrpSpPr>
            <p:cNvPr id="3" name="Group 57"/>
            <p:cNvGrpSpPr/>
            <p:nvPr/>
          </p:nvGrpSpPr>
          <p:grpSpPr>
            <a:xfrm>
              <a:off x="3124196" y="3048000"/>
              <a:ext cx="2057397" cy="882090"/>
              <a:chOff x="326745" y="2025090"/>
              <a:chExt cx="4854855" cy="1905000"/>
            </a:xfrm>
          </p:grpSpPr>
          <p:sp>
            <p:nvSpPr>
              <p:cNvPr id="120" name="Rectangle 119"/>
              <p:cNvSpPr/>
              <p:nvPr/>
            </p:nvSpPr>
            <p:spPr>
              <a:xfrm>
                <a:off x="2362200" y="2155545"/>
                <a:ext cx="609600" cy="1654455"/>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0" scaled="1"/>
                <a:tileRect/>
              </a:gra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1575205" y="2155545"/>
                <a:ext cx="609600" cy="1654455"/>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0" scaled="1"/>
                <a:tileRect/>
              </a:gra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a:off x="3581400" y="2025090"/>
                <a:ext cx="1524000" cy="1905000"/>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0" scaled="1"/>
                <a:tileRect/>
              </a:gra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a:off x="3200400" y="2093975"/>
                <a:ext cx="1981200" cy="1752600"/>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0" scaled="1"/>
                <a:tileRect/>
              </a:gra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2590800" y="2209800"/>
                <a:ext cx="2514600" cy="1524000"/>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path path="circle">
                  <a:fillToRect r="100000" b="100000"/>
                </a:path>
                <a:tileRect l="-100000" t="-100000"/>
              </a:gra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a:off x="3505200" y="2209800"/>
                <a:ext cx="381000" cy="45719"/>
              </a:xfrm>
              <a:prstGeom prst="rect">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3962400" y="2209800"/>
                <a:ext cx="381000" cy="45719"/>
              </a:xfrm>
              <a:prstGeom prst="rect">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a:off x="4419600" y="2209800"/>
                <a:ext cx="381000" cy="45719"/>
              </a:xfrm>
              <a:prstGeom prst="rect">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3505200" y="3688081"/>
                <a:ext cx="381000" cy="45719"/>
              </a:xfrm>
              <a:prstGeom prst="rect">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p:cNvSpPr/>
              <p:nvPr/>
            </p:nvSpPr>
            <p:spPr>
              <a:xfrm>
                <a:off x="3962400" y="3688081"/>
                <a:ext cx="381000" cy="45719"/>
              </a:xfrm>
              <a:prstGeom prst="rect">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p:nvSpPr>
            <p:spPr>
              <a:xfrm>
                <a:off x="4419600" y="3688081"/>
                <a:ext cx="381000" cy="45719"/>
              </a:xfrm>
              <a:prstGeom prst="rect">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rot="5400000">
                <a:off x="4937760" y="2758440"/>
                <a:ext cx="381000" cy="45719"/>
              </a:xfrm>
              <a:prstGeom prst="rect">
                <a:avLst/>
              </a:prstGeom>
              <a:solidFill>
                <a:srgbClr val="C2B65A"/>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rot="5400000">
                <a:off x="4937760" y="3139441"/>
                <a:ext cx="381000" cy="45719"/>
              </a:xfrm>
              <a:prstGeom prst="rect">
                <a:avLst/>
              </a:prstGeom>
              <a:solidFill>
                <a:srgbClr val="C2B65A"/>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p:cNvSpPr/>
              <p:nvPr/>
            </p:nvSpPr>
            <p:spPr>
              <a:xfrm>
                <a:off x="5105400" y="2438400"/>
                <a:ext cx="76200" cy="45719"/>
              </a:xfrm>
              <a:prstGeom prst="rect">
                <a:avLst/>
              </a:prstGeom>
              <a:solidFill>
                <a:schemeClr val="tx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p:cNvSpPr/>
              <p:nvPr/>
            </p:nvSpPr>
            <p:spPr>
              <a:xfrm>
                <a:off x="5105400" y="3459481"/>
                <a:ext cx="76200" cy="45719"/>
              </a:xfrm>
              <a:prstGeom prst="rect">
                <a:avLst/>
              </a:prstGeom>
              <a:solidFill>
                <a:schemeClr val="tx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Diagonal Stripe 134"/>
              <p:cNvSpPr/>
              <p:nvPr/>
            </p:nvSpPr>
            <p:spPr>
              <a:xfrm rot="19479977" flipH="1">
                <a:off x="1425909" y="2124357"/>
                <a:ext cx="966769" cy="653657"/>
              </a:xfrm>
              <a:prstGeom prst="diagStripe">
                <a:avLst>
                  <a:gd name="adj" fmla="val 60192"/>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2700000" scaled="1"/>
                <a:tileRect/>
              </a:gra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6" name="Rectangle 135"/>
              <p:cNvSpPr/>
              <p:nvPr/>
            </p:nvSpPr>
            <p:spPr>
              <a:xfrm>
                <a:off x="2362200" y="2217115"/>
                <a:ext cx="228600" cy="762000"/>
              </a:xfrm>
              <a:prstGeom prst="rect">
                <a:avLst/>
              </a:prstGeom>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p:cNvSpPr/>
              <p:nvPr/>
            </p:nvSpPr>
            <p:spPr>
              <a:xfrm>
                <a:off x="2293315" y="2209801"/>
                <a:ext cx="304800" cy="76199"/>
              </a:xfrm>
              <a:prstGeom prst="rect">
                <a:avLst/>
              </a:prstGeom>
              <a:solidFill>
                <a:srgbClr val="C2B65A"/>
              </a:soli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p:cNvSpPr/>
              <p:nvPr/>
            </p:nvSpPr>
            <p:spPr>
              <a:xfrm>
                <a:off x="2286000" y="2924861"/>
                <a:ext cx="304800" cy="76199"/>
              </a:xfrm>
              <a:prstGeom prst="rect">
                <a:avLst/>
              </a:prstGeom>
              <a:solidFill>
                <a:srgbClr val="C2B65A"/>
              </a:soli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Diagonal Stripe 138"/>
              <p:cNvSpPr/>
              <p:nvPr/>
            </p:nvSpPr>
            <p:spPr>
              <a:xfrm rot="18971902" flipV="1">
                <a:off x="1552007" y="3064325"/>
                <a:ext cx="833538" cy="838771"/>
              </a:xfrm>
              <a:prstGeom prst="diagStripe">
                <a:avLst>
                  <a:gd name="adj" fmla="val 60192"/>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18900000" scaled="1"/>
                <a:tileRect/>
              </a:gra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0" name="Rectangle 139"/>
              <p:cNvSpPr/>
              <p:nvPr/>
            </p:nvSpPr>
            <p:spPr>
              <a:xfrm>
                <a:off x="2362200" y="2971800"/>
                <a:ext cx="228600" cy="762000"/>
              </a:xfrm>
              <a:prstGeom prst="rect">
                <a:avLst/>
              </a:prstGeom>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p:nvPr/>
            </p:nvSpPr>
            <p:spPr>
              <a:xfrm>
                <a:off x="1211885" y="2398775"/>
                <a:ext cx="1066800" cy="1143000"/>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path path="circle">
                  <a:fillToRect l="50000" t="50000" r="50000" b="50000"/>
                </a:path>
                <a:tileRect/>
              </a:gradFill>
              <a:ln>
                <a:solidFill>
                  <a:schemeClr val="bg2">
                    <a:lumMod val="2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p:nvSpPr>
            <p:spPr>
              <a:xfrm>
                <a:off x="2300630" y="3657601"/>
                <a:ext cx="304800" cy="76199"/>
              </a:xfrm>
              <a:prstGeom prst="rect">
                <a:avLst/>
              </a:prstGeom>
              <a:solidFill>
                <a:srgbClr val="C2B65A"/>
              </a:soli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p:cNvSpPr/>
              <p:nvPr/>
            </p:nvSpPr>
            <p:spPr>
              <a:xfrm>
                <a:off x="2286000" y="2242110"/>
                <a:ext cx="76200" cy="1447800"/>
              </a:xfrm>
              <a:prstGeom prst="rect">
                <a:avLst/>
              </a:prstGeom>
              <a:solidFill>
                <a:srgbClr val="C2B65A"/>
              </a:soli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a:off x="1219200" y="2627375"/>
                <a:ext cx="609600" cy="685800"/>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2700000" scaled="1"/>
                <a:tileRect/>
              </a:gra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p:cNvSpPr/>
              <p:nvPr/>
            </p:nvSpPr>
            <p:spPr>
              <a:xfrm>
                <a:off x="1255775" y="2667000"/>
                <a:ext cx="533400" cy="609600"/>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path path="circle">
                  <a:fillToRect l="50000" t="50000" r="50000" b="50000"/>
                </a:path>
                <a:tileRect/>
              </a:gra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1676400" y="2681630"/>
                <a:ext cx="90830" cy="609600"/>
              </a:xfrm>
              <a:prstGeom prst="rect">
                <a:avLst/>
              </a:prstGeom>
              <a:solidFill>
                <a:srgbClr val="C2B65A"/>
              </a:soli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p:cNvSpPr/>
              <p:nvPr/>
            </p:nvSpPr>
            <p:spPr>
              <a:xfrm>
                <a:off x="1538630" y="2681630"/>
                <a:ext cx="90830" cy="609600"/>
              </a:xfrm>
              <a:prstGeom prst="rect">
                <a:avLst/>
              </a:prstGeom>
              <a:solidFill>
                <a:srgbClr val="C2B65A"/>
              </a:soli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p:cNvSpPr/>
              <p:nvPr/>
            </p:nvSpPr>
            <p:spPr>
              <a:xfrm>
                <a:off x="1415490" y="2681630"/>
                <a:ext cx="90830" cy="609600"/>
              </a:xfrm>
              <a:prstGeom prst="rect">
                <a:avLst/>
              </a:prstGeom>
              <a:solidFill>
                <a:srgbClr val="C2B65A"/>
              </a:soli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p:cNvSpPr/>
              <p:nvPr/>
            </p:nvSpPr>
            <p:spPr>
              <a:xfrm>
                <a:off x="1288085" y="2681630"/>
                <a:ext cx="90830" cy="609600"/>
              </a:xfrm>
              <a:prstGeom prst="rect">
                <a:avLst/>
              </a:prstGeom>
              <a:solidFill>
                <a:srgbClr val="C2B65A"/>
              </a:soli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p:cNvSpPr/>
              <p:nvPr/>
            </p:nvSpPr>
            <p:spPr>
              <a:xfrm>
                <a:off x="2598115" y="2246375"/>
                <a:ext cx="76200" cy="1447800"/>
              </a:xfrm>
              <a:prstGeom prst="rect">
                <a:avLst/>
              </a:prstGeom>
              <a:solidFill>
                <a:srgbClr val="C2B65A"/>
              </a:soli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1720290" y="2514600"/>
                <a:ext cx="228600" cy="45719"/>
              </a:xfrm>
              <a:prstGeom prst="ellipse">
                <a:avLst/>
              </a:prstGeom>
              <a:solidFill>
                <a:srgbClr val="C2B65A"/>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1712975" y="3385110"/>
                <a:ext cx="228600" cy="45719"/>
              </a:xfrm>
              <a:prstGeom prst="ellipse">
                <a:avLst/>
              </a:prstGeom>
              <a:solidFill>
                <a:srgbClr val="C2B65A"/>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p:nvPr/>
            </p:nvSpPr>
            <p:spPr>
              <a:xfrm>
                <a:off x="1143000" y="2239060"/>
                <a:ext cx="76200" cy="1447800"/>
              </a:xfrm>
              <a:prstGeom prst="rect">
                <a:avLst/>
              </a:prstGeom>
              <a:solidFill>
                <a:srgbClr val="C2B65A"/>
              </a:soli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p:cNvSpPr/>
              <p:nvPr/>
            </p:nvSpPr>
            <p:spPr>
              <a:xfrm>
                <a:off x="2743200" y="2293315"/>
                <a:ext cx="2285999" cy="1364285"/>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path path="circle">
                  <a:fillToRect l="50000" t="50000" r="50000" b="50000"/>
                </a:path>
                <a:tileRect/>
              </a:gra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p:nvSpPr>
            <p:spPr>
              <a:xfrm flipH="1">
                <a:off x="1044855" y="2797455"/>
                <a:ext cx="159715" cy="329795"/>
              </a:xfrm>
              <a:prstGeom prst="rect">
                <a:avLst/>
              </a:prstGeom>
              <a:solidFill>
                <a:schemeClr val="tx1"/>
              </a:soli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p:cNvSpPr/>
              <p:nvPr/>
            </p:nvSpPr>
            <p:spPr>
              <a:xfrm flipH="1">
                <a:off x="380999" y="2946805"/>
                <a:ext cx="845515" cy="45719"/>
              </a:xfrm>
              <a:prstGeom prst="rect">
                <a:avLst/>
              </a:prstGeom>
              <a:solidFill>
                <a:schemeClr val="tx1"/>
              </a:soli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p:cNvSpPr/>
              <p:nvPr/>
            </p:nvSpPr>
            <p:spPr>
              <a:xfrm flipH="1">
                <a:off x="326745" y="2976065"/>
                <a:ext cx="213970" cy="329795"/>
              </a:xfrm>
              <a:prstGeom prst="rect">
                <a:avLst/>
              </a:prstGeom>
              <a:solidFill>
                <a:schemeClr val="tx1"/>
              </a:solidFill>
              <a:ln>
                <a:solidFill>
                  <a:schemeClr val="bg2">
                    <a:lumMod val="25000"/>
                  </a:schemeClr>
                </a:solidFill>
              </a:ln>
              <a:scene3d>
                <a:camera prst="isometricOffAxis2Lef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61"/>
            <p:cNvGrpSpPr/>
            <p:nvPr/>
          </p:nvGrpSpPr>
          <p:grpSpPr>
            <a:xfrm>
              <a:off x="3962400" y="3238497"/>
              <a:ext cx="685799" cy="457200"/>
              <a:chOff x="3962400" y="3238497"/>
              <a:chExt cx="685799" cy="457200"/>
            </a:xfrm>
          </p:grpSpPr>
          <p:sp>
            <p:nvSpPr>
              <p:cNvPr id="114" name="Heptagon 113"/>
              <p:cNvSpPr/>
              <p:nvPr/>
            </p:nvSpPr>
            <p:spPr>
              <a:xfrm rot="16200000">
                <a:off x="4199333" y="3246830"/>
                <a:ext cx="457200" cy="440533"/>
              </a:xfrm>
              <a:prstGeom prst="heptagon">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4243390" y="3264695"/>
                <a:ext cx="381000" cy="381000"/>
              </a:xfrm>
              <a:prstGeom prst="ellipse">
                <a:avLst/>
              </a:pr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path path="circle">
                  <a:fillToRect l="50000" t="50000" r="50000" b="50000"/>
                </a:path>
                <a:tileRect/>
              </a:gradFill>
              <a:ln w="28575">
                <a:solidFill>
                  <a:srgbClr val="C2B65A"/>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a:off x="4233866" y="3276600"/>
                <a:ext cx="45719" cy="376083"/>
              </a:xfrm>
              <a:prstGeom prst="rect">
                <a:avLst/>
              </a:prstGeom>
              <a:solidFill>
                <a:srgbClr val="C2B65A"/>
              </a:solidFill>
              <a:ln>
                <a:solidFill>
                  <a:srgbClr val="C2B65A"/>
                </a:solidFill>
              </a:ln>
              <a:effectLst>
                <a:outerShdw blurRad="50800" dist="38100" algn="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7" name="Straight Connector 116"/>
              <p:cNvCxnSpPr/>
              <p:nvPr/>
            </p:nvCxnSpPr>
            <p:spPr>
              <a:xfrm>
                <a:off x="3962400" y="3429000"/>
                <a:ext cx="533400" cy="0"/>
              </a:xfrm>
              <a:prstGeom prst="line">
                <a:avLst/>
              </a:prstGeom>
              <a:ln w="3810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8" name="Rounded Rectangle 117"/>
              <p:cNvSpPr/>
              <p:nvPr/>
            </p:nvSpPr>
            <p:spPr>
              <a:xfrm>
                <a:off x="4419600" y="3387725"/>
                <a:ext cx="66906" cy="187363"/>
              </a:xfrm>
              <a:prstGeom prst="roundRect">
                <a:avLst/>
              </a:prstGeom>
              <a:blipFill>
                <a:blip r:embed="rId3" cstate="print"/>
                <a:stretch>
                  <a:fillRect/>
                </a:stretch>
              </a:blipFill>
              <a:ln w="6350">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4397375" y="3422650"/>
                <a:ext cx="98685" cy="95864"/>
              </a:xfrm>
              <a:prstGeom prst="ellipse">
                <a:avLst/>
              </a:prstGeom>
              <a:blipFill>
                <a:blip r:embed="rId4" cstate="print"/>
                <a:stretch>
                  <a:fillRect/>
                </a:stretch>
              </a:blipFill>
              <a:ln w="6350">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345"/>
          <p:cNvGrpSpPr/>
          <p:nvPr/>
        </p:nvGrpSpPr>
        <p:grpSpPr>
          <a:xfrm>
            <a:off x="1447800" y="3796701"/>
            <a:ext cx="1676400" cy="729691"/>
            <a:chOff x="3124200" y="3048000"/>
            <a:chExt cx="2057400" cy="882090"/>
          </a:xfrm>
          <a:effectLst>
            <a:outerShdw blurRad="50800" dist="38100" dir="2700000" algn="tl" rotWithShape="0">
              <a:prstClr val="black">
                <a:alpha val="40000"/>
              </a:prstClr>
            </a:outerShdw>
          </a:effectLst>
        </p:grpSpPr>
        <p:grpSp>
          <p:nvGrpSpPr>
            <p:cNvPr id="6" name="Group 57"/>
            <p:cNvGrpSpPr/>
            <p:nvPr/>
          </p:nvGrpSpPr>
          <p:grpSpPr>
            <a:xfrm>
              <a:off x="3124194" y="3048000"/>
              <a:ext cx="2057397" cy="882090"/>
              <a:chOff x="326745" y="2025090"/>
              <a:chExt cx="4854855" cy="1905000"/>
            </a:xfrm>
          </p:grpSpPr>
          <p:sp>
            <p:nvSpPr>
              <p:cNvPr id="355" name="Rectangle 354"/>
              <p:cNvSpPr/>
              <p:nvPr/>
            </p:nvSpPr>
            <p:spPr>
              <a:xfrm>
                <a:off x="2362200" y="2155545"/>
                <a:ext cx="609600" cy="1654455"/>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0" scaled="1"/>
                <a:tileRect/>
              </a:gra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Rectangle 355"/>
              <p:cNvSpPr/>
              <p:nvPr/>
            </p:nvSpPr>
            <p:spPr>
              <a:xfrm>
                <a:off x="1575205" y="2155545"/>
                <a:ext cx="609600" cy="1654455"/>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0" scaled="1"/>
                <a:tileRect/>
              </a:gra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Rectangle 356"/>
              <p:cNvSpPr/>
              <p:nvPr/>
            </p:nvSpPr>
            <p:spPr>
              <a:xfrm>
                <a:off x="3581400" y="2025090"/>
                <a:ext cx="1524000" cy="1905000"/>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0" scaled="1"/>
                <a:tileRect/>
              </a:gra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Rectangle 357"/>
              <p:cNvSpPr/>
              <p:nvPr/>
            </p:nvSpPr>
            <p:spPr>
              <a:xfrm>
                <a:off x="3200400" y="2093975"/>
                <a:ext cx="1981200" cy="1752600"/>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0" scaled="1"/>
                <a:tileRect/>
              </a:gra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Rectangle 358"/>
              <p:cNvSpPr/>
              <p:nvPr/>
            </p:nvSpPr>
            <p:spPr>
              <a:xfrm>
                <a:off x="2590800" y="2209800"/>
                <a:ext cx="2514600" cy="1524000"/>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path path="circle">
                  <a:fillToRect r="100000" b="100000"/>
                </a:path>
                <a:tileRect l="-100000" t="-100000"/>
              </a:gra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Rectangle 359"/>
              <p:cNvSpPr/>
              <p:nvPr/>
            </p:nvSpPr>
            <p:spPr>
              <a:xfrm>
                <a:off x="3505200" y="2209800"/>
                <a:ext cx="381000" cy="45719"/>
              </a:xfrm>
              <a:prstGeom prst="rect">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Rectangle 360"/>
              <p:cNvSpPr/>
              <p:nvPr/>
            </p:nvSpPr>
            <p:spPr>
              <a:xfrm>
                <a:off x="3962400" y="2209800"/>
                <a:ext cx="381000" cy="45719"/>
              </a:xfrm>
              <a:prstGeom prst="rect">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Rectangle 361"/>
              <p:cNvSpPr/>
              <p:nvPr/>
            </p:nvSpPr>
            <p:spPr>
              <a:xfrm>
                <a:off x="4419600" y="2209800"/>
                <a:ext cx="381000" cy="45719"/>
              </a:xfrm>
              <a:prstGeom prst="rect">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Rectangle 362"/>
              <p:cNvSpPr/>
              <p:nvPr/>
            </p:nvSpPr>
            <p:spPr>
              <a:xfrm>
                <a:off x="3505200" y="3688081"/>
                <a:ext cx="381000" cy="45719"/>
              </a:xfrm>
              <a:prstGeom prst="rect">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Rectangle 363"/>
              <p:cNvSpPr/>
              <p:nvPr/>
            </p:nvSpPr>
            <p:spPr>
              <a:xfrm>
                <a:off x="3962400" y="3688081"/>
                <a:ext cx="381000" cy="45719"/>
              </a:xfrm>
              <a:prstGeom prst="rect">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Rectangle 364"/>
              <p:cNvSpPr/>
              <p:nvPr/>
            </p:nvSpPr>
            <p:spPr>
              <a:xfrm>
                <a:off x="4419600" y="3688081"/>
                <a:ext cx="381000" cy="45719"/>
              </a:xfrm>
              <a:prstGeom prst="rect">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Rectangle 365"/>
              <p:cNvSpPr/>
              <p:nvPr/>
            </p:nvSpPr>
            <p:spPr>
              <a:xfrm rot="5400000">
                <a:off x="4937760" y="2758440"/>
                <a:ext cx="381000" cy="45719"/>
              </a:xfrm>
              <a:prstGeom prst="rect">
                <a:avLst/>
              </a:prstGeom>
              <a:solidFill>
                <a:srgbClr val="C2B65A"/>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Rectangle 366"/>
              <p:cNvSpPr/>
              <p:nvPr/>
            </p:nvSpPr>
            <p:spPr>
              <a:xfrm rot="5400000">
                <a:off x="4937760" y="3139441"/>
                <a:ext cx="381000" cy="45719"/>
              </a:xfrm>
              <a:prstGeom prst="rect">
                <a:avLst/>
              </a:prstGeom>
              <a:solidFill>
                <a:srgbClr val="C2B65A"/>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Rectangle 367"/>
              <p:cNvSpPr/>
              <p:nvPr/>
            </p:nvSpPr>
            <p:spPr>
              <a:xfrm>
                <a:off x="5105400" y="2438400"/>
                <a:ext cx="76200" cy="45719"/>
              </a:xfrm>
              <a:prstGeom prst="rect">
                <a:avLst/>
              </a:prstGeom>
              <a:solidFill>
                <a:schemeClr val="tx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Rectangle 368"/>
              <p:cNvSpPr/>
              <p:nvPr/>
            </p:nvSpPr>
            <p:spPr>
              <a:xfrm>
                <a:off x="5105400" y="3459481"/>
                <a:ext cx="76200" cy="45719"/>
              </a:xfrm>
              <a:prstGeom prst="rect">
                <a:avLst/>
              </a:prstGeom>
              <a:solidFill>
                <a:schemeClr val="tx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Diagonal Stripe 369"/>
              <p:cNvSpPr/>
              <p:nvPr/>
            </p:nvSpPr>
            <p:spPr>
              <a:xfrm rot="19479977" flipH="1">
                <a:off x="1425909" y="2124357"/>
                <a:ext cx="966769" cy="653657"/>
              </a:xfrm>
              <a:prstGeom prst="diagStripe">
                <a:avLst>
                  <a:gd name="adj" fmla="val 60192"/>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2700000" scaled="1"/>
                <a:tileRect/>
              </a:gra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1" name="Rectangle 370"/>
              <p:cNvSpPr/>
              <p:nvPr/>
            </p:nvSpPr>
            <p:spPr>
              <a:xfrm>
                <a:off x="2362200" y="2217115"/>
                <a:ext cx="228600" cy="762000"/>
              </a:xfrm>
              <a:prstGeom prst="rect">
                <a:avLst/>
              </a:prstGeom>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Rectangle 371"/>
              <p:cNvSpPr/>
              <p:nvPr/>
            </p:nvSpPr>
            <p:spPr>
              <a:xfrm>
                <a:off x="2293315" y="2209801"/>
                <a:ext cx="304800" cy="76199"/>
              </a:xfrm>
              <a:prstGeom prst="rect">
                <a:avLst/>
              </a:prstGeom>
              <a:solidFill>
                <a:srgbClr val="C2B65A"/>
              </a:soli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Rectangle 372"/>
              <p:cNvSpPr/>
              <p:nvPr/>
            </p:nvSpPr>
            <p:spPr>
              <a:xfrm>
                <a:off x="2286000" y="2924861"/>
                <a:ext cx="304800" cy="76199"/>
              </a:xfrm>
              <a:prstGeom prst="rect">
                <a:avLst/>
              </a:prstGeom>
              <a:solidFill>
                <a:srgbClr val="C2B65A"/>
              </a:soli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Diagonal Stripe 373"/>
              <p:cNvSpPr/>
              <p:nvPr/>
            </p:nvSpPr>
            <p:spPr>
              <a:xfrm rot="18971902" flipV="1">
                <a:off x="1552007" y="3064325"/>
                <a:ext cx="833538" cy="838771"/>
              </a:xfrm>
              <a:prstGeom prst="diagStripe">
                <a:avLst>
                  <a:gd name="adj" fmla="val 60192"/>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18900000" scaled="1"/>
                <a:tileRect/>
              </a:gra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5" name="Rectangle 374"/>
              <p:cNvSpPr/>
              <p:nvPr/>
            </p:nvSpPr>
            <p:spPr>
              <a:xfrm>
                <a:off x="2362200" y="2971800"/>
                <a:ext cx="228600" cy="762000"/>
              </a:xfrm>
              <a:prstGeom prst="rect">
                <a:avLst/>
              </a:prstGeom>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Rectangle 375"/>
              <p:cNvSpPr/>
              <p:nvPr/>
            </p:nvSpPr>
            <p:spPr>
              <a:xfrm>
                <a:off x="1211885" y="2398775"/>
                <a:ext cx="1066800" cy="1143000"/>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path path="circle">
                  <a:fillToRect l="50000" t="50000" r="50000" b="50000"/>
                </a:path>
                <a:tileRect/>
              </a:gradFill>
              <a:ln>
                <a:solidFill>
                  <a:schemeClr val="bg2">
                    <a:lumMod val="2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Rectangle 376"/>
              <p:cNvSpPr/>
              <p:nvPr/>
            </p:nvSpPr>
            <p:spPr>
              <a:xfrm>
                <a:off x="2300630" y="3657601"/>
                <a:ext cx="304800" cy="76199"/>
              </a:xfrm>
              <a:prstGeom prst="rect">
                <a:avLst/>
              </a:prstGeom>
              <a:solidFill>
                <a:srgbClr val="C2B65A"/>
              </a:soli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Rectangle 377"/>
              <p:cNvSpPr/>
              <p:nvPr/>
            </p:nvSpPr>
            <p:spPr>
              <a:xfrm>
                <a:off x="2286000" y="2242110"/>
                <a:ext cx="76200" cy="1447800"/>
              </a:xfrm>
              <a:prstGeom prst="rect">
                <a:avLst/>
              </a:prstGeom>
              <a:solidFill>
                <a:srgbClr val="C2B65A"/>
              </a:soli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Rectangle 378"/>
              <p:cNvSpPr/>
              <p:nvPr/>
            </p:nvSpPr>
            <p:spPr>
              <a:xfrm>
                <a:off x="1219200" y="2627375"/>
                <a:ext cx="609600" cy="685800"/>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2700000" scaled="1"/>
                <a:tileRect/>
              </a:gra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Rectangle 379"/>
              <p:cNvSpPr/>
              <p:nvPr/>
            </p:nvSpPr>
            <p:spPr>
              <a:xfrm>
                <a:off x="1255775" y="2667000"/>
                <a:ext cx="533400" cy="609600"/>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path path="circle">
                  <a:fillToRect l="50000" t="50000" r="50000" b="50000"/>
                </a:path>
                <a:tileRect/>
              </a:gra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Rectangle 380"/>
              <p:cNvSpPr/>
              <p:nvPr/>
            </p:nvSpPr>
            <p:spPr>
              <a:xfrm>
                <a:off x="1676400" y="2681630"/>
                <a:ext cx="90830" cy="609600"/>
              </a:xfrm>
              <a:prstGeom prst="rect">
                <a:avLst/>
              </a:prstGeom>
              <a:solidFill>
                <a:srgbClr val="C2B65A"/>
              </a:soli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Rectangle 381"/>
              <p:cNvSpPr/>
              <p:nvPr/>
            </p:nvSpPr>
            <p:spPr>
              <a:xfrm>
                <a:off x="1538630" y="2681630"/>
                <a:ext cx="90830" cy="609600"/>
              </a:xfrm>
              <a:prstGeom prst="rect">
                <a:avLst/>
              </a:prstGeom>
              <a:solidFill>
                <a:srgbClr val="C2B65A"/>
              </a:soli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Rectangle 382"/>
              <p:cNvSpPr/>
              <p:nvPr/>
            </p:nvSpPr>
            <p:spPr>
              <a:xfrm>
                <a:off x="1415490" y="2681630"/>
                <a:ext cx="90830" cy="609600"/>
              </a:xfrm>
              <a:prstGeom prst="rect">
                <a:avLst/>
              </a:prstGeom>
              <a:solidFill>
                <a:srgbClr val="C2B65A"/>
              </a:soli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Rectangle 383"/>
              <p:cNvSpPr/>
              <p:nvPr/>
            </p:nvSpPr>
            <p:spPr>
              <a:xfrm>
                <a:off x="1288085" y="2681630"/>
                <a:ext cx="90830" cy="609600"/>
              </a:xfrm>
              <a:prstGeom prst="rect">
                <a:avLst/>
              </a:prstGeom>
              <a:solidFill>
                <a:srgbClr val="C2B65A"/>
              </a:soli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Rectangle 384"/>
              <p:cNvSpPr/>
              <p:nvPr/>
            </p:nvSpPr>
            <p:spPr>
              <a:xfrm>
                <a:off x="2598115" y="2246375"/>
                <a:ext cx="76200" cy="1447800"/>
              </a:xfrm>
              <a:prstGeom prst="rect">
                <a:avLst/>
              </a:prstGeom>
              <a:solidFill>
                <a:srgbClr val="C2B65A"/>
              </a:soli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Oval 385"/>
              <p:cNvSpPr/>
              <p:nvPr/>
            </p:nvSpPr>
            <p:spPr>
              <a:xfrm>
                <a:off x="1720290" y="2514600"/>
                <a:ext cx="228600" cy="45719"/>
              </a:xfrm>
              <a:prstGeom prst="ellipse">
                <a:avLst/>
              </a:prstGeom>
              <a:solidFill>
                <a:srgbClr val="C2B65A"/>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Oval 386"/>
              <p:cNvSpPr/>
              <p:nvPr/>
            </p:nvSpPr>
            <p:spPr>
              <a:xfrm>
                <a:off x="1712975" y="3385110"/>
                <a:ext cx="228600" cy="45719"/>
              </a:xfrm>
              <a:prstGeom prst="ellipse">
                <a:avLst/>
              </a:prstGeom>
              <a:solidFill>
                <a:srgbClr val="C2B65A"/>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Rectangle 387"/>
              <p:cNvSpPr/>
              <p:nvPr/>
            </p:nvSpPr>
            <p:spPr>
              <a:xfrm>
                <a:off x="1143000" y="2239060"/>
                <a:ext cx="76200" cy="1447800"/>
              </a:xfrm>
              <a:prstGeom prst="rect">
                <a:avLst/>
              </a:prstGeom>
              <a:solidFill>
                <a:srgbClr val="C2B65A"/>
              </a:soli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Rectangle 388"/>
              <p:cNvSpPr/>
              <p:nvPr/>
            </p:nvSpPr>
            <p:spPr>
              <a:xfrm>
                <a:off x="2743200" y="2293315"/>
                <a:ext cx="2285999" cy="1364285"/>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path path="circle">
                  <a:fillToRect l="50000" t="50000" r="50000" b="50000"/>
                </a:path>
                <a:tileRect/>
              </a:gra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Rectangle 389"/>
              <p:cNvSpPr/>
              <p:nvPr/>
            </p:nvSpPr>
            <p:spPr>
              <a:xfrm flipH="1">
                <a:off x="1044855" y="2797455"/>
                <a:ext cx="159715" cy="329795"/>
              </a:xfrm>
              <a:prstGeom prst="rect">
                <a:avLst/>
              </a:prstGeom>
              <a:solidFill>
                <a:schemeClr val="tx1"/>
              </a:soli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Rectangle 390"/>
              <p:cNvSpPr/>
              <p:nvPr/>
            </p:nvSpPr>
            <p:spPr>
              <a:xfrm flipH="1">
                <a:off x="380999" y="2946805"/>
                <a:ext cx="845515" cy="45719"/>
              </a:xfrm>
              <a:prstGeom prst="rect">
                <a:avLst/>
              </a:prstGeom>
              <a:solidFill>
                <a:schemeClr val="tx1"/>
              </a:soli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Rectangle 391"/>
              <p:cNvSpPr/>
              <p:nvPr/>
            </p:nvSpPr>
            <p:spPr>
              <a:xfrm flipH="1">
                <a:off x="326745" y="2976065"/>
                <a:ext cx="213970" cy="329795"/>
              </a:xfrm>
              <a:prstGeom prst="rect">
                <a:avLst/>
              </a:prstGeom>
              <a:solidFill>
                <a:schemeClr val="tx1"/>
              </a:solidFill>
              <a:ln>
                <a:solidFill>
                  <a:schemeClr val="bg2">
                    <a:lumMod val="25000"/>
                  </a:schemeClr>
                </a:solidFill>
              </a:ln>
              <a:scene3d>
                <a:camera prst="isometricOffAxis2Lef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1"/>
            <p:cNvGrpSpPr/>
            <p:nvPr/>
          </p:nvGrpSpPr>
          <p:grpSpPr>
            <a:xfrm>
              <a:off x="3962400" y="3238497"/>
              <a:ext cx="685799" cy="457200"/>
              <a:chOff x="3962400" y="3238497"/>
              <a:chExt cx="685799" cy="457200"/>
            </a:xfrm>
          </p:grpSpPr>
          <p:sp>
            <p:nvSpPr>
              <p:cNvPr id="349" name="Heptagon 348"/>
              <p:cNvSpPr/>
              <p:nvPr/>
            </p:nvSpPr>
            <p:spPr>
              <a:xfrm rot="16200000">
                <a:off x="4199333" y="3246830"/>
                <a:ext cx="457200" cy="440533"/>
              </a:xfrm>
              <a:prstGeom prst="heptagon">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Oval 349"/>
              <p:cNvSpPr/>
              <p:nvPr/>
            </p:nvSpPr>
            <p:spPr>
              <a:xfrm>
                <a:off x="4243390" y="3264695"/>
                <a:ext cx="381000" cy="381000"/>
              </a:xfrm>
              <a:prstGeom prst="ellipse">
                <a:avLst/>
              </a:pr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path path="circle">
                  <a:fillToRect l="50000" t="50000" r="50000" b="50000"/>
                </a:path>
                <a:tileRect/>
              </a:gradFill>
              <a:ln w="28575">
                <a:solidFill>
                  <a:srgbClr val="C2B65A"/>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Rectangle 350"/>
              <p:cNvSpPr/>
              <p:nvPr/>
            </p:nvSpPr>
            <p:spPr>
              <a:xfrm>
                <a:off x="4233866" y="3276600"/>
                <a:ext cx="45719" cy="376083"/>
              </a:xfrm>
              <a:prstGeom prst="rect">
                <a:avLst/>
              </a:prstGeom>
              <a:solidFill>
                <a:srgbClr val="C2B65A"/>
              </a:solidFill>
              <a:ln>
                <a:solidFill>
                  <a:srgbClr val="C2B65A"/>
                </a:solidFill>
              </a:ln>
              <a:effectLst>
                <a:outerShdw blurRad="50800" dist="38100" algn="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2" name="Straight Connector 351"/>
              <p:cNvCxnSpPr/>
              <p:nvPr/>
            </p:nvCxnSpPr>
            <p:spPr>
              <a:xfrm>
                <a:off x="3962400" y="3429000"/>
                <a:ext cx="533400" cy="0"/>
              </a:xfrm>
              <a:prstGeom prst="line">
                <a:avLst/>
              </a:prstGeom>
              <a:ln w="3810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53" name="Rounded Rectangle 352"/>
              <p:cNvSpPr/>
              <p:nvPr/>
            </p:nvSpPr>
            <p:spPr>
              <a:xfrm>
                <a:off x="4419600" y="3387725"/>
                <a:ext cx="66906" cy="187363"/>
              </a:xfrm>
              <a:prstGeom prst="roundRect">
                <a:avLst/>
              </a:prstGeom>
              <a:blipFill>
                <a:blip r:embed="rId3" cstate="print"/>
                <a:stretch>
                  <a:fillRect/>
                </a:stretch>
              </a:blipFill>
              <a:ln w="6350">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Oval 353"/>
              <p:cNvSpPr/>
              <p:nvPr/>
            </p:nvSpPr>
            <p:spPr>
              <a:xfrm>
                <a:off x="4397375" y="3422650"/>
                <a:ext cx="98685" cy="95864"/>
              </a:xfrm>
              <a:prstGeom prst="ellipse">
                <a:avLst/>
              </a:prstGeom>
              <a:blipFill>
                <a:blip r:embed="rId4" cstate="print"/>
                <a:stretch>
                  <a:fillRect/>
                </a:stretch>
              </a:blipFill>
              <a:ln w="6350">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8" name="TextBox 157"/>
          <p:cNvSpPr txBox="1"/>
          <p:nvPr/>
        </p:nvSpPr>
        <p:spPr>
          <a:xfrm>
            <a:off x="3124201" y="1934262"/>
            <a:ext cx="1238609" cy="1384995"/>
          </a:xfrm>
          <a:prstGeom prst="rect">
            <a:avLst/>
          </a:prstGeom>
          <a:noFill/>
        </p:spPr>
        <p:txBody>
          <a:bodyPr wrap="none" rtlCol="0">
            <a:spAutoFit/>
          </a:bodyPr>
          <a:lstStyle/>
          <a:p>
            <a:r>
              <a:rPr lang="en-US" sz="1400" dirty="0" smtClean="0"/>
              <a:t>Registration #:</a:t>
            </a:r>
            <a:endParaRPr lang="en-US" sz="1400" u="sng" dirty="0" smtClean="0"/>
          </a:p>
          <a:p>
            <a:r>
              <a:rPr lang="en-US" sz="1400" dirty="0" smtClean="0"/>
              <a:t>Radio:</a:t>
            </a:r>
            <a:endParaRPr lang="en-US" sz="1400" u="sng" dirty="0" smtClean="0"/>
          </a:p>
          <a:p>
            <a:r>
              <a:rPr lang="en-US" sz="1400" dirty="0" smtClean="0"/>
              <a:t>Radio:</a:t>
            </a:r>
            <a:endParaRPr lang="en-US" sz="1400" u="sng" dirty="0" smtClean="0"/>
          </a:p>
          <a:p>
            <a:r>
              <a:rPr lang="en-US" sz="1400" dirty="0" smtClean="0"/>
              <a:t>DAGR:</a:t>
            </a:r>
            <a:endParaRPr lang="en-US" sz="1400" u="sng" dirty="0" smtClean="0"/>
          </a:p>
          <a:p>
            <a:r>
              <a:rPr lang="en-US" sz="1400" dirty="0" smtClean="0"/>
              <a:t>BFT:</a:t>
            </a:r>
            <a:endParaRPr lang="en-US" sz="1400" u="sng" dirty="0" smtClean="0"/>
          </a:p>
          <a:p>
            <a:r>
              <a:rPr lang="en-US" sz="1400" dirty="0" smtClean="0"/>
              <a:t>Services Due:</a:t>
            </a:r>
            <a:endParaRPr lang="en-US" sz="1400" dirty="0"/>
          </a:p>
        </p:txBody>
      </p:sp>
      <p:sp>
        <p:nvSpPr>
          <p:cNvPr id="159" name="TextBox 158"/>
          <p:cNvSpPr txBox="1"/>
          <p:nvPr/>
        </p:nvSpPr>
        <p:spPr>
          <a:xfrm>
            <a:off x="2057401" y="1981200"/>
            <a:ext cx="912429" cy="400110"/>
          </a:xfrm>
          <a:prstGeom prst="rect">
            <a:avLst/>
          </a:prstGeom>
          <a:noFill/>
        </p:spPr>
        <p:txBody>
          <a:bodyPr wrap="none" rtlCol="0">
            <a:spAutoFit/>
          </a:bodyPr>
          <a:lstStyle/>
          <a:p>
            <a:r>
              <a:rPr lang="en-US" sz="2000" b="1" u="sng" dirty="0" smtClean="0">
                <a:effectLst>
                  <a:outerShdw blurRad="38100" dist="38100" dir="2700000" algn="tl">
                    <a:srgbClr val="000000">
                      <a:alpha val="43137"/>
                    </a:srgbClr>
                  </a:outerShdw>
                </a:effectLst>
              </a:rPr>
              <a:t>VEH ID</a:t>
            </a:r>
          </a:p>
        </p:txBody>
      </p:sp>
      <p:sp>
        <p:nvSpPr>
          <p:cNvPr id="160" name="TextBox 159"/>
          <p:cNvSpPr txBox="1"/>
          <p:nvPr/>
        </p:nvSpPr>
        <p:spPr>
          <a:xfrm>
            <a:off x="3124201" y="3352562"/>
            <a:ext cx="1238609" cy="1600438"/>
          </a:xfrm>
          <a:prstGeom prst="rect">
            <a:avLst/>
          </a:prstGeom>
          <a:noFill/>
        </p:spPr>
        <p:txBody>
          <a:bodyPr wrap="none" rtlCol="0">
            <a:spAutoFit/>
          </a:bodyPr>
          <a:lstStyle/>
          <a:p>
            <a:r>
              <a:rPr lang="en-US" sz="1400" dirty="0" smtClean="0"/>
              <a:t>Registration #:</a:t>
            </a:r>
            <a:endParaRPr lang="en-US" sz="1400" u="sng" dirty="0" smtClean="0"/>
          </a:p>
          <a:p>
            <a:r>
              <a:rPr lang="en-US" sz="1400" dirty="0" smtClean="0"/>
              <a:t>Radio: </a:t>
            </a:r>
            <a:r>
              <a:rPr lang="en-US" sz="1400" u="sng" dirty="0" smtClean="0"/>
              <a:t>N/A</a:t>
            </a:r>
          </a:p>
          <a:p>
            <a:r>
              <a:rPr lang="en-US" sz="1400" dirty="0" smtClean="0"/>
              <a:t>Radio: </a:t>
            </a:r>
            <a:r>
              <a:rPr lang="en-US" sz="1400" u="sng" dirty="0" smtClean="0"/>
              <a:t>N/A</a:t>
            </a:r>
          </a:p>
          <a:p>
            <a:r>
              <a:rPr lang="en-US" sz="1400" dirty="0" smtClean="0"/>
              <a:t>DAGR: </a:t>
            </a:r>
            <a:r>
              <a:rPr lang="en-US" sz="1400" u="sng" dirty="0" smtClean="0"/>
              <a:t>N/A</a:t>
            </a:r>
          </a:p>
          <a:p>
            <a:r>
              <a:rPr lang="en-US" sz="1400" dirty="0" smtClean="0"/>
              <a:t>BFT:</a:t>
            </a:r>
            <a:endParaRPr lang="en-US" sz="1400" u="sng" dirty="0" smtClean="0"/>
          </a:p>
          <a:p>
            <a:r>
              <a:rPr lang="en-US" sz="1400" dirty="0" smtClean="0"/>
              <a:t>Services Due:</a:t>
            </a:r>
          </a:p>
          <a:p>
            <a:endParaRPr lang="en-US" sz="1400" dirty="0"/>
          </a:p>
        </p:txBody>
      </p:sp>
      <p:sp>
        <p:nvSpPr>
          <p:cNvPr id="161" name="TextBox 160"/>
          <p:cNvSpPr txBox="1"/>
          <p:nvPr/>
        </p:nvSpPr>
        <p:spPr>
          <a:xfrm>
            <a:off x="2057401" y="3358403"/>
            <a:ext cx="912429" cy="400110"/>
          </a:xfrm>
          <a:prstGeom prst="rect">
            <a:avLst/>
          </a:prstGeom>
          <a:noFill/>
        </p:spPr>
        <p:txBody>
          <a:bodyPr wrap="none" rtlCol="0">
            <a:spAutoFit/>
          </a:bodyPr>
          <a:lstStyle/>
          <a:p>
            <a:r>
              <a:rPr lang="en-US" sz="2000" b="1" u="sng" dirty="0" smtClean="0">
                <a:effectLst>
                  <a:outerShdw blurRad="38100" dist="38100" dir="2700000" algn="tl">
                    <a:srgbClr val="000000">
                      <a:alpha val="43137"/>
                    </a:srgbClr>
                  </a:outerShdw>
                </a:effectLst>
              </a:rPr>
              <a:t>VEH ID</a:t>
            </a:r>
          </a:p>
        </p:txBody>
      </p:sp>
      <p:grpSp>
        <p:nvGrpSpPr>
          <p:cNvPr id="162" name="Group 110"/>
          <p:cNvGrpSpPr/>
          <p:nvPr/>
        </p:nvGrpSpPr>
        <p:grpSpPr>
          <a:xfrm>
            <a:off x="1447800" y="5290109"/>
            <a:ext cx="1676400" cy="729691"/>
            <a:chOff x="3124200" y="3048000"/>
            <a:chExt cx="2057400" cy="882090"/>
          </a:xfrm>
          <a:effectLst>
            <a:outerShdw blurRad="50800" dist="38100" dir="2700000" algn="tl" rotWithShape="0">
              <a:prstClr val="black">
                <a:alpha val="40000"/>
              </a:prstClr>
            </a:outerShdw>
          </a:effectLst>
        </p:grpSpPr>
        <p:grpSp>
          <p:nvGrpSpPr>
            <p:cNvPr id="163" name="Group 57"/>
            <p:cNvGrpSpPr/>
            <p:nvPr/>
          </p:nvGrpSpPr>
          <p:grpSpPr>
            <a:xfrm>
              <a:off x="3124194" y="3048000"/>
              <a:ext cx="2057397" cy="882090"/>
              <a:chOff x="326745" y="2025090"/>
              <a:chExt cx="4854855" cy="1905000"/>
            </a:xfrm>
          </p:grpSpPr>
          <p:sp>
            <p:nvSpPr>
              <p:cNvPr id="171" name="Rectangle 170"/>
              <p:cNvSpPr/>
              <p:nvPr/>
            </p:nvSpPr>
            <p:spPr>
              <a:xfrm>
                <a:off x="2362200" y="2155545"/>
                <a:ext cx="609600" cy="1654455"/>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0" scaled="1"/>
                <a:tileRect/>
              </a:gra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p:cNvSpPr/>
              <p:nvPr/>
            </p:nvSpPr>
            <p:spPr>
              <a:xfrm>
                <a:off x="1575205" y="2155545"/>
                <a:ext cx="609600" cy="1654455"/>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0" scaled="1"/>
                <a:tileRect/>
              </a:gra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p:cNvSpPr/>
              <p:nvPr/>
            </p:nvSpPr>
            <p:spPr>
              <a:xfrm>
                <a:off x="3581400" y="2025090"/>
                <a:ext cx="1524000" cy="1905000"/>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0" scaled="1"/>
                <a:tileRect/>
              </a:gra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p:cNvSpPr/>
              <p:nvPr/>
            </p:nvSpPr>
            <p:spPr>
              <a:xfrm>
                <a:off x="3200400" y="2093975"/>
                <a:ext cx="1981200" cy="1752600"/>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0" scaled="1"/>
                <a:tileRect/>
              </a:gra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p:cNvSpPr/>
              <p:nvPr/>
            </p:nvSpPr>
            <p:spPr>
              <a:xfrm>
                <a:off x="2590800" y="2209800"/>
                <a:ext cx="2514600" cy="1524000"/>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path path="circle">
                  <a:fillToRect r="100000" b="100000"/>
                </a:path>
                <a:tileRect l="-100000" t="-100000"/>
              </a:gra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p:cNvSpPr/>
              <p:nvPr/>
            </p:nvSpPr>
            <p:spPr>
              <a:xfrm>
                <a:off x="3505200" y="2209800"/>
                <a:ext cx="381000" cy="45719"/>
              </a:xfrm>
              <a:prstGeom prst="rect">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p:cNvSpPr/>
              <p:nvPr/>
            </p:nvSpPr>
            <p:spPr>
              <a:xfrm>
                <a:off x="3962400" y="2209800"/>
                <a:ext cx="381000" cy="45719"/>
              </a:xfrm>
              <a:prstGeom prst="rect">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p:cNvSpPr/>
              <p:nvPr/>
            </p:nvSpPr>
            <p:spPr>
              <a:xfrm>
                <a:off x="4419600" y="2209800"/>
                <a:ext cx="381000" cy="45719"/>
              </a:xfrm>
              <a:prstGeom prst="rect">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p:cNvSpPr/>
              <p:nvPr/>
            </p:nvSpPr>
            <p:spPr>
              <a:xfrm>
                <a:off x="3505200" y="3688081"/>
                <a:ext cx="381000" cy="45719"/>
              </a:xfrm>
              <a:prstGeom prst="rect">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p:cNvSpPr/>
              <p:nvPr/>
            </p:nvSpPr>
            <p:spPr>
              <a:xfrm>
                <a:off x="3962400" y="3688081"/>
                <a:ext cx="381000" cy="45719"/>
              </a:xfrm>
              <a:prstGeom prst="rect">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p:cNvSpPr/>
              <p:nvPr/>
            </p:nvSpPr>
            <p:spPr>
              <a:xfrm>
                <a:off x="4419600" y="3688081"/>
                <a:ext cx="381000" cy="45719"/>
              </a:xfrm>
              <a:prstGeom prst="rect">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p:cNvSpPr/>
              <p:nvPr/>
            </p:nvSpPr>
            <p:spPr>
              <a:xfrm rot="5400000">
                <a:off x="4937760" y="2758440"/>
                <a:ext cx="381000" cy="45719"/>
              </a:xfrm>
              <a:prstGeom prst="rect">
                <a:avLst/>
              </a:prstGeom>
              <a:solidFill>
                <a:srgbClr val="C2B65A"/>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p:cNvSpPr/>
              <p:nvPr/>
            </p:nvSpPr>
            <p:spPr>
              <a:xfrm rot="5400000">
                <a:off x="4937760" y="3139441"/>
                <a:ext cx="381000" cy="45719"/>
              </a:xfrm>
              <a:prstGeom prst="rect">
                <a:avLst/>
              </a:prstGeom>
              <a:solidFill>
                <a:srgbClr val="C2B65A"/>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p:cNvSpPr/>
              <p:nvPr/>
            </p:nvSpPr>
            <p:spPr>
              <a:xfrm>
                <a:off x="5105400" y="2438400"/>
                <a:ext cx="76200" cy="45719"/>
              </a:xfrm>
              <a:prstGeom prst="rect">
                <a:avLst/>
              </a:prstGeom>
              <a:solidFill>
                <a:schemeClr val="tx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p:cNvSpPr/>
              <p:nvPr/>
            </p:nvSpPr>
            <p:spPr>
              <a:xfrm>
                <a:off x="5105400" y="3459481"/>
                <a:ext cx="76200" cy="45719"/>
              </a:xfrm>
              <a:prstGeom prst="rect">
                <a:avLst/>
              </a:prstGeom>
              <a:solidFill>
                <a:schemeClr val="tx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Diagonal Stripe 185"/>
              <p:cNvSpPr/>
              <p:nvPr/>
            </p:nvSpPr>
            <p:spPr>
              <a:xfrm rot="19479977" flipH="1">
                <a:off x="1425909" y="2124357"/>
                <a:ext cx="966769" cy="653657"/>
              </a:xfrm>
              <a:prstGeom prst="diagStripe">
                <a:avLst>
                  <a:gd name="adj" fmla="val 60192"/>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2700000" scaled="1"/>
                <a:tileRect/>
              </a:gra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7" name="Rectangle 186"/>
              <p:cNvSpPr/>
              <p:nvPr/>
            </p:nvSpPr>
            <p:spPr>
              <a:xfrm>
                <a:off x="2362200" y="2217115"/>
                <a:ext cx="228600" cy="762000"/>
              </a:xfrm>
              <a:prstGeom prst="rect">
                <a:avLst/>
              </a:prstGeom>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p:cNvSpPr/>
              <p:nvPr/>
            </p:nvSpPr>
            <p:spPr>
              <a:xfrm>
                <a:off x="2293315" y="2209801"/>
                <a:ext cx="304800" cy="76199"/>
              </a:xfrm>
              <a:prstGeom prst="rect">
                <a:avLst/>
              </a:prstGeom>
              <a:solidFill>
                <a:srgbClr val="C2B65A"/>
              </a:soli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p:cNvSpPr/>
              <p:nvPr/>
            </p:nvSpPr>
            <p:spPr>
              <a:xfrm>
                <a:off x="2286000" y="2924861"/>
                <a:ext cx="304800" cy="76199"/>
              </a:xfrm>
              <a:prstGeom prst="rect">
                <a:avLst/>
              </a:prstGeom>
              <a:solidFill>
                <a:srgbClr val="C2B65A"/>
              </a:soli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Diagonal Stripe 189"/>
              <p:cNvSpPr/>
              <p:nvPr/>
            </p:nvSpPr>
            <p:spPr>
              <a:xfrm rot="18971902" flipV="1">
                <a:off x="1552007" y="3064325"/>
                <a:ext cx="833538" cy="838771"/>
              </a:xfrm>
              <a:prstGeom prst="diagStripe">
                <a:avLst>
                  <a:gd name="adj" fmla="val 60192"/>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18900000" scaled="1"/>
                <a:tileRect/>
              </a:gra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1" name="Rectangle 190"/>
              <p:cNvSpPr/>
              <p:nvPr/>
            </p:nvSpPr>
            <p:spPr>
              <a:xfrm>
                <a:off x="2362200" y="2971800"/>
                <a:ext cx="228600" cy="762000"/>
              </a:xfrm>
              <a:prstGeom prst="rect">
                <a:avLst/>
              </a:prstGeom>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p:cNvSpPr/>
              <p:nvPr/>
            </p:nvSpPr>
            <p:spPr>
              <a:xfrm>
                <a:off x="1211885" y="2398775"/>
                <a:ext cx="1066800" cy="1143000"/>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path path="circle">
                  <a:fillToRect l="50000" t="50000" r="50000" b="50000"/>
                </a:path>
                <a:tileRect/>
              </a:gradFill>
              <a:ln>
                <a:solidFill>
                  <a:schemeClr val="bg2">
                    <a:lumMod val="2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p:cNvSpPr/>
              <p:nvPr/>
            </p:nvSpPr>
            <p:spPr>
              <a:xfrm>
                <a:off x="2300630" y="3657601"/>
                <a:ext cx="304800" cy="76199"/>
              </a:xfrm>
              <a:prstGeom prst="rect">
                <a:avLst/>
              </a:prstGeom>
              <a:solidFill>
                <a:srgbClr val="C2B65A"/>
              </a:soli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p:cNvSpPr/>
              <p:nvPr/>
            </p:nvSpPr>
            <p:spPr>
              <a:xfrm>
                <a:off x="2286000" y="2242110"/>
                <a:ext cx="76200" cy="1447800"/>
              </a:xfrm>
              <a:prstGeom prst="rect">
                <a:avLst/>
              </a:prstGeom>
              <a:solidFill>
                <a:srgbClr val="C2B65A"/>
              </a:soli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p:cNvSpPr/>
              <p:nvPr/>
            </p:nvSpPr>
            <p:spPr>
              <a:xfrm>
                <a:off x="1219200" y="2627375"/>
                <a:ext cx="609600" cy="685800"/>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2700000" scaled="1"/>
                <a:tileRect/>
              </a:gra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p:cNvSpPr/>
              <p:nvPr/>
            </p:nvSpPr>
            <p:spPr>
              <a:xfrm>
                <a:off x="1255775" y="2667000"/>
                <a:ext cx="533400" cy="609600"/>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path path="circle">
                  <a:fillToRect l="50000" t="50000" r="50000" b="50000"/>
                </a:path>
                <a:tileRect/>
              </a:gra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p:cNvSpPr/>
              <p:nvPr/>
            </p:nvSpPr>
            <p:spPr>
              <a:xfrm>
                <a:off x="1676400" y="2681630"/>
                <a:ext cx="90830" cy="609600"/>
              </a:xfrm>
              <a:prstGeom prst="rect">
                <a:avLst/>
              </a:prstGeom>
              <a:solidFill>
                <a:srgbClr val="C2B65A"/>
              </a:soli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p:cNvSpPr/>
              <p:nvPr/>
            </p:nvSpPr>
            <p:spPr>
              <a:xfrm>
                <a:off x="1538630" y="2681630"/>
                <a:ext cx="90830" cy="609600"/>
              </a:xfrm>
              <a:prstGeom prst="rect">
                <a:avLst/>
              </a:prstGeom>
              <a:solidFill>
                <a:srgbClr val="C2B65A"/>
              </a:soli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p:cNvSpPr/>
              <p:nvPr/>
            </p:nvSpPr>
            <p:spPr>
              <a:xfrm>
                <a:off x="1415490" y="2681630"/>
                <a:ext cx="90830" cy="609600"/>
              </a:xfrm>
              <a:prstGeom prst="rect">
                <a:avLst/>
              </a:prstGeom>
              <a:solidFill>
                <a:srgbClr val="C2B65A"/>
              </a:soli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p:cNvSpPr/>
              <p:nvPr/>
            </p:nvSpPr>
            <p:spPr>
              <a:xfrm>
                <a:off x="1288085" y="2681630"/>
                <a:ext cx="90830" cy="609600"/>
              </a:xfrm>
              <a:prstGeom prst="rect">
                <a:avLst/>
              </a:prstGeom>
              <a:solidFill>
                <a:srgbClr val="C2B65A"/>
              </a:soli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p:cNvSpPr/>
              <p:nvPr/>
            </p:nvSpPr>
            <p:spPr>
              <a:xfrm>
                <a:off x="2598115" y="2246375"/>
                <a:ext cx="76200" cy="1447800"/>
              </a:xfrm>
              <a:prstGeom prst="rect">
                <a:avLst/>
              </a:prstGeom>
              <a:solidFill>
                <a:srgbClr val="C2B65A"/>
              </a:soli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a:off x="1720290" y="2514600"/>
                <a:ext cx="228600" cy="45719"/>
              </a:xfrm>
              <a:prstGeom prst="ellipse">
                <a:avLst/>
              </a:prstGeom>
              <a:solidFill>
                <a:srgbClr val="C2B65A"/>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1712975" y="3385110"/>
                <a:ext cx="228600" cy="45719"/>
              </a:xfrm>
              <a:prstGeom prst="ellipse">
                <a:avLst/>
              </a:prstGeom>
              <a:solidFill>
                <a:srgbClr val="C2B65A"/>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p:cNvSpPr/>
              <p:nvPr/>
            </p:nvSpPr>
            <p:spPr>
              <a:xfrm>
                <a:off x="1143000" y="2239060"/>
                <a:ext cx="76200" cy="1447800"/>
              </a:xfrm>
              <a:prstGeom prst="rect">
                <a:avLst/>
              </a:prstGeom>
              <a:solidFill>
                <a:srgbClr val="C2B65A"/>
              </a:soli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204"/>
              <p:cNvSpPr/>
              <p:nvPr/>
            </p:nvSpPr>
            <p:spPr>
              <a:xfrm>
                <a:off x="2743200" y="2293315"/>
                <a:ext cx="2285999" cy="1364285"/>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path path="circle">
                  <a:fillToRect l="50000" t="50000" r="50000" b="50000"/>
                </a:path>
                <a:tileRect/>
              </a:gra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p:cNvSpPr/>
              <p:nvPr/>
            </p:nvSpPr>
            <p:spPr>
              <a:xfrm flipH="1">
                <a:off x="1044855" y="2797455"/>
                <a:ext cx="159715" cy="329795"/>
              </a:xfrm>
              <a:prstGeom prst="rect">
                <a:avLst/>
              </a:prstGeom>
              <a:solidFill>
                <a:schemeClr val="tx1"/>
              </a:soli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206"/>
              <p:cNvSpPr/>
              <p:nvPr/>
            </p:nvSpPr>
            <p:spPr>
              <a:xfrm flipH="1">
                <a:off x="380999" y="2946805"/>
                <a:ext cx="845515" cy="45719"/>
              </a:xfrm>
              <a:prstGeom prst="rect">
                <a:avLst/>
              </a:prstGeom>
              <a:solidFill>
                <a:schemeClr val="tx1"/>
              </a:soli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p:cNvSpPr/>
              <p:nvPr/>
            </p:nvSpPr>
            <p:spPr>
              <a:xfrm flipH="1">
                <a:off x="326745" y="2976065"/>
                <a:ext cx="213970" cy="329795"/>
              </a:xfrm>
              <a:prstGeom prst="rect">
                <a:avLst/>
              </a:prstGeom>
              <a:solidFill>
                <a:schemeClr val="tx1"/>
              </a:solidFill>
              <a:ln>
                <a:solidFill>
                  <a:schemeClr val="bg2">
                    <a:lumMod val="25000"/>
                  </a:schemeClr>
                </a:solidFill>
              </a:ln>
              <a:scene3d>
                <a:camera prst="isometricOffAxis2Lef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 name="Group 61"/>
            <p:cNvGrpSpPr/>
            <p:nvPr/>
          </p:nvGrpSpPr>
          <p:grpSpPr>
            <a:xfrm>
              <a:off x="3962400" y="3238497"/>
              <a:ext cx="685799" cy="457200"/>
              <a:chOff x="3962400" y="3238497"/>
              <a:chExt cx="685799" cy="457200"/>
            </a:xfrm>
          </p:grpSpPr>
          <p:sp>
            <p:nvSpPr>
              <p:cNvPr id="165" name="Heptagon 164"/>
              <p:cNvSpPr/>
              <p:nvPr/>
            </p:nvSpPr>
            <p:spPr>
              <a:xfrm rot="16200000">
                <a:off x="4199333" y="3246830"/>
                <a:ext cx="457200" cy="440533"/>
              </a:xfrm>
              <a:prstGeom prst="heptagon">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4243390" y="3264695"/>
                <a:ext cx="381000" cy="381000"/>
              </a:xfrm>
              <a:prstGeom prst="ellipse">
                <a:avLst/>
              </a:pr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path path="circle">
                  <a:fillToRect l="50000" t="50000" r="50000" b="50000"/>
                </a:path>
                <a:tileRect/>
              </a:gradFill>
              <a:ln w="28575">
                <a:solidFill>
                  <a:srgbClr val="C2B65A"/>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p:cNvSpPr/>
              <p:nvPr/>
            </p:nvSpPr>
            <p:spPr>
              <a:xfrm>
                <a:off x="4233866" y="3276600"/>
                <a:ext cx="45719" cy="376083"/>
              </a:xfrm>
              <a:prstGeom prst="rect">
                <a:avLst/>
              </a:prstGeom>
              <a:solidFill>
                <a:srgbClr val="C2B65A"/>
              </a:solidFill>
              <a:ln>
                <a:solidFill>
                  <a:srgbClr val="C2B65A"/>
                </a:solidFill>
              </a:ln>
              <a:effectLst>
                <a:outerShdw blurRad="50800" dist="38100" algn="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8" name="Straight Connector 167"/>
              <p:cNvCxnSpPr/>
              <p:nvPr/>
            </p:nvCxnSpPr>
            <p:spPr>
              <a:xfrm>
                <a:off x="3962400" y="3429000"/>
                <a:ext cx="533400" cy="0"/>
              </a:xfrm>
              <a:prstGeom prst="line">
                <a:avLst/>
              </a:prstGeom>
              <a:ln w="3810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9" name="Rounded Rectangle 168"/>
              <p:cNvSpPr/>
              <p:nvPr/>
            </p:nvSpPr>
            <p:spPr>
              <a:xfrm>
                <a:off x="4419600" y="3387725"/>
                <a:ext cx="66906" cy="187363"/>
              </a:xfrm>
              <a:prstGeom prst="roundRect">
                <a:avLst/>
              </a:prstGeom>
              <a:blipFill>
                <a:blip r:embed="rId3" cstate="print"/>
                <a:stretch>
                  <a:fillRect/>
                </a:stretch>
              </a:blipFill>
              <a:ln w="6350">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4397375" y="3422650"/>
                <a:ext cx="98685" cy="95864"/>
              </a:xfrm>
              <a:prstGeom prst="ellipse">
                <a:avLst/>
              </a:prstGeom>
              <a:blipFill>
                <a:blip r:embed="rId4" cstate="print"/>
                <a:stretch>
                  <a:fillRect/>
                </a:stretch>
              </a:blipFill>
              <a:ln w="6350">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9" name="Group 345"/>
          <p:cNvGrpSpPr/>
          <p:nvPr/>
        </p:nvGrpSpPr>
        <p:grpSpPr>
          <a:xfrm>
            <a:off x="1447800" y="6737909"/>
            <a:ext cx="1676400" cy="729691"/>
            <a:chOff x="3124200" y="3048000"/>
            <a:chExt cx="2057400" cy="882090"/>
          </a:xfrm>
          <a:effectLst>
            <a:outerShdw blurRad="50800" dist="38100" dir="2700000" algn="tl" rotWithShape="0">
              <a:prstClr val="black">
                <a:alpha val="40000"/>
              </a:prstClr>
            </a:outerShdw>
          </a:effectLst>
        </p:grpSpPr>
        <p:grpSp>
          <p:nvGrpSpPr>
            <p:cNvPr id="210" name="Group 57"/>
            <p:cNvGrpSpPr/>
            <p:nvPr/>
          </p:nvGrpSpPr>
          <p:grpSpPr>
            <a:xfrm>
              <a:off x="3124192" y="3048000"/>
              <a:ext cx="2057397" cy="882090"/>
              <a:chOff x="326745" y="2025090"/>
              <a:chExt cx="4854855" cy="1905000"/>
            </a:xfrm>
          </p:grpSpPr>
          <p:sp>
            <p:nvSpPr>
              <p:cNvPr id="218" name="Rectangle 217"/>
              <p:cNvSpPr/>
              <p:nvPr/>
            </p:nvSpPr>
            <p:spPr>
              <a:xfrm>
                <a:off x="2362200" y="2155545"/>
                <a:ext cx="609600" cy="1654455"/>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0" scaled="1"/>
                <a:tileRect/>
              </a:gra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218"/>
              <p:cNvSpPr/>
              <p:nvPr/>
            </p:nvSpPr>
            <p:spPr>
              <a:xfrm>
                <a:off x="1575205" y="2155545"/>
                <a:ext cx="609600" cy="1654455"/>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0" scaled="1"/>
                <a:tileRect/>
              </a:gra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219"/>
              <p:cNvSpPr/>
              <p:nvPr/>
            </p:nvSpPr>
            <p:spPr>
              <a:xfrm>
                <a:off x="3581400" y="2025090"/>
                <a:ext cx="1524000" cy="1905000"/>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0" scaled="1"/>
                <a:tileRect/>
              </a:gra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220"/>
              <p:cNvSpPr/>
              <p:nvPr/>
            </p:nvSpPr>
            <p:spPr>
              <a:xfrm>
                <a:off x="3200400" y="2093975"/>
                <a:ext cx="1981200" cy="1752600"/>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0" scaled="1"/>
                <a:tileRect/>
              </a:gra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p:cNvSpPr/>
              <p:nvPr/>
            </p:nvSpPr>
            <p:spPr>
              <a:xfrm>
                <a:off x="2590800" y="2209800"/>
                <a:ext cx="2514600" cy="1524000"/>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path path="circle">
                  <a:fillToRect r="100000" b="100000"/>
                </a:path>
                <a:tileRect l="-100000" t="-100000"/>
              </a:gra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222"/>
              <p:cNvSpPr/>
              <p:nvPr/>
            </p:nvSpPr>
            <p:spPr>
              <a:xfrm>
                <a:off x="3505200" y="2209800"/>
                <a:ext cx="381000" cy="45719"/>
              </a:xfrm>
              <a:prstGeom prst="rect">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ectangle 223"/>
              <p:cNvSpPr/>
              <p:nvPr/>
            </p:nvSpPr>
            <p:spPr>
              <a:xfrm>
                <a:off x="3962400" y="2209800"/>
                <a:ext cx="381000" cy="45719"/>
              </a:xfrm>
              <a:prstGeom prst="rect">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ectangle 224"/>
              <p:cNvSpPr/>
              <p:nvPr/>
            </p:nvSpPr>
            <p:spPr>
              <a:xfrm>
                <a:off x="4419600" y="2209800"/>
                <a:ext cx="381000" cy="45719"/>
              </a:xfrm>
              <a:prstGeom prst="rect">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p:cNvSpPr/>
              <p:nvPr/>
            </p:nvSpPr>
            <p:spPr>
              <a:xfrm>
                <a:off x="3505200" y="3688081"/>
                <a:ext cx="381000" cy="45719"/>
              </a:xfrm>
              <a:prstGeom prst="rect">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ectangle 226"/>
              <p:cNvSpPr/>
              <p:nvPr/>
            </p:nvSpPr>
            <p:spPr>
              <a:xfrm>
                <a:off x="3962400" y="3688081"/>
                <a:ext cx="381000" cy="45719"/>
              </a:xfrm>
              <a:prstGeom prst="rect">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ectangle 227"/>
              <p:cNvSpPr/>
              <p:nvPr/>
            </p:nvSpPr>
            <p:spPr>
              <a:xfrm>
                <a:off x="4419600" y="3688081"/>
                <a:ext cx="381000" cy="45719"/>
              </a:xfrm>
              <a:prstGeom prst="rect">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ectangle 228"/>
              <p:cNvSpPr/>
              <p:nvPr/>
            </p:nvSpPr>
            <p:spPr>
              <a:xfrm rot="5400000">
                <a:off x="4937760" y="2758440"/>
                <a:ext cx="381000" cy="45719"/>
              </a:xfrm>
              <a:prstGeom prst="rect">
                <a:avLst/>
              </a:prstGeom>
              <a:solidFill>
                <a:srgbClr val="C2B65A"/>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229"/>
              <p:cNvSpPr/>
              <p:nvPr/>
            </p:nvSpPr>
            <p:spPr>
              <a:xfrm rot="5400000">
                <a:off x="4937760" y="3139441"/>
                <a:ext cx="381000" cy="45719"/>
              </a:xfrm>
              <a:prstGeom prst="rect">
                <a:avLst/>
              </a:prstGeom>
              <a:solidFill>
                <a:srgbClr val="C2B65A"/>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p:cNvSpPr/>
              <p:nvPr/>
            </p:nvSpPr>
            <p:spPr>
              <a:xfrm>
                <a:off x="5105400" y="2438400"/>
                <a:ext cx="76200" cy="45719"/>
              </a:xfrm>
              <a:prstGeom prst="rect">
                <a:avLst/>
              </a:prstGeom>
              <a:solidFill>
                <a:schemeClr val="tx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ectangle 231"/>
              <p:cNvSpPr/>
              <p:nvPr/>
            </p:nvSpPr>
            <p:spPr>
              <a:xfrm>
                <a:off x="5105400" y="3459481"/>
                <a:ext cx="76200" cy="45719"/>
              </a:xfrm>
              <a:prstGeom prst="rect">
                <a:avLst/>
              </a:prstGeom>
              <a:solidFill>
                <a:schemeClr val="tx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Diagonal Stripe 232"/>
              <p:cNvSpPr/>
              <p:nvPr/>
            </p:nvSpPr>
            <p:spPr>
              <a:xfrm rot="19479977" flipH="1">
                <a:off x="1425909" y="2124357"/>
                <a:ext cx="966769" cy="653657"/>
              </a:xfrm>
              <a:prstGeom prst="diagStripe">
                <a:avLst>
                  <a:gd name="adj" fmla="val 60192"/>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2700000" scaled="1"/>
                <a:tileRect/>
              </a:gra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4" name="Rectangle 233"/>
              <p:cNvSpPr/>
              <p:nvPr/>
            </p:nvSpPr>
            <p:spPr>
              <a:xfrm>
                <a:off x="2362200" y="2217115"/>
                <a:ext cx="228600" cy="762000"/>
              </a:xfrm>
              <a:prstGeom prst="rect">
                <a:avLst/>
              </a:prstGeom>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ectangle 234"/>
              <p:cNvSpPr/>
              <p:nvPr/>
            </p:nvSpPr>
            <p:spPr>
              <a:xfrm>
                <a:off x="2293315" y="2209801"/>
                <a:ext cx="304800" cy="76199"/>
              </a:xfrm>
              <a:prstGeom prst="rect">
                <a:avLst/>
              </a:prstGeom>
              <a:solidFill>
                <a:srgbClr val="C2B65A"/>
              </a:soli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ectangle 235"/>
              <p:cNvSpPr/>
              <p:nvPr/>
            </p:nvSpPr>
            <p:spPr>
              <a:xfrm>
                <a:off x="2286000" y="2924861"/>
                <a:ext cx="304800" cy="76199"/>
              </a:xfrm>
              <a:prstGeom prst="rect">
                <a:avLst/>
              </a:prstGeom>
              <a:solidFill>
                <a:srgbClr val="C2B65A"/>
              </a:soli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Diagonal Stripe 236"/>
              <p:cNvSpPr/>
              <p:nvPr/>
            </p:nvSpPr>
            <p:spPr>
              <a:xfrm rot="18971902" flipV="1">
                <a:off x="1552007" y="3064325"/>
                <a:ext cx="833538" cy="838771"/>
              </a:xfrm>
              <a:prstGeom prst="diagStripe">
                <a:avLst>
                  <a:gd name="adj" fmla="val 60192"/>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18900000" scaled="1"/>
                <a:tileRect/>
              </a:gra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8" name="Rectangle 237"/>
              <p:cNvSpPr/>
              <p:nvPr/>
            </p:nvSpPr>
            <p:spPr>
              <a:xfrm>
                <a:off x="2362200" y="2971800"/>
                <a:ext cx="228600" cy="762000"/>
              </a:xfrm>
              <a:prstGeom prst="rect">
                <a:avLst/>
              </a:prstGeom>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ectangle 238"/>
              <p:cNvSpPr/>
              <p:nvPr/>
            </p:nvSpPr>
            <p:spPr>
              <a:xfrm>
                <a:off x="1211885" y="2398775"/>
                <a:ext cx="1066800" cy="1143000"/>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path path="circle">
                  <a:fillToRect l="50000" t="50000" r="50000" b="50000"/>
                </a:path>
                <a:tileRect/>
              </a:gradFill>
              <a:ln>
                <a:solidFill>
                  <a:schemeClr val="bg2">
                    <a:lumMod val="2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ectangle 239"/>
              <p:cNvSpPr/>
              <p:nvPr/>
            </p:nvSpPr>
            <p:spPr>
              <a:xfrm>
                <a:off x="2300630" y="3657601"/>
                <a:ext cx="304800" cy="76199"/>
              </a:xfrm>
              <a:prstGeom prst="rect">
                <a:avLst/>
              </a:prstGeom>
              <a:solidFill>
                <a:srgbClr val="C2B65A"/>
              </a:soli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ectangle 240"/>
              <p:cNvSpPr/>
              <p:nvPr/>
            </p:nvSpPr>
            <p:spPr>
              <a:xfrm>
                <a:off x="2286000" y="2242110"/>
                <a:ext cx="76200" cy="1447800"/>
              </a:xfrm>
              <a:prstGeom prst="rect">
                <a:avLst/>
              </a:prstGeom>
              <a:solidFill>
                <a:srgbClr val="C2B65A"/>
              </a:soli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ectangle 241"/>
              <p:cNvSpPr/>
              <p:nvPr/>
            </p:nvSpPr>
            <p:spPr>
              <a:xfrm>
                <a:off x="1219200" y="2627375"/>
                <a:ext cx="609600" cy="685800"/>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2700000" scaled="1"/>
                <a:tileRect/>
              </a:gra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242"/>
              <p:cNvSpPr/>
              <p:nvPr/>
            </p:nvSpPr>
            <p:spPr>
              <a:xfrm>
                <a:off x="1255775" y="2667000"/>
                <a:ext cx="533400" cy="609600"/>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path path="circle">
                  <a:fillToRect l="50000" t="50000" r="50000" b="50000"/>
                </a:path>
                <a:tileRect/>
              </a:gra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p:cNvSpPr/>
              <p:nvPr/>
            </p:nvSpPr>
            <p:spPr>
              <a:xfrm>
                <a:off x="1676400" y="2681630"/>
                <a:ext cx="90830" cy="609600"/>
              </a:xfrm>
              <a:prstGeom prst="rect">
                <a:avLst/>
              </a:prstGeom>
              <a:solidFill>
                <a:srgbClr val="C2B65A"/>
              </a:soli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Rectangle 244"/>
              <p:cNvSpPr/>
              <p:nvPr/>
            </p:nvSpPr>
            <p:spPr>
              <a:xfrm>
                <a:off x="1538630" y="2681630"/>
                <a:ext cx="90830" cy="609600"/>
              </a:xfrm>
              <a:prstGeom prst="rect">
                <a:avLst/>
              </a:prstGeom>
              <a:solidFill>
                <a:srgbClr val="C2B65A"/>
              </a:soli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Rectangle 245"/>
              <p:cNvSpPr/>
              <p:nvPr/>
            </p:nvSpPr>
            <p:spPr>
              <a:xfrm>
                <a:off x="1415490" y="2681630"/>
                <a:ext cx="90830" cy="609600"/>
              </a:xfrm>
              <a:prstGeom prst="rect">
                <a:avLst/>
              </a:prstGeom>
              <a:solidFill>
                <a:srgbClr val="C2B65A"/>
              </a:soli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ectangle 246"/>
              <p:cNvSpPr/>
              <p:nvPr/>
            </p:nvSpPr>
            <p:spPr>
              <a:xfrm>
                <a:off x="1288085" y="2681630"/>
                <a:ext cx="90830" cy="609600"/>
              </a:xfrm>
              <a:prstGeom prst="rect">
                <a:avLst/>
              </a:prstGeom>
              <a:solidFill>
                <a:srgbClr val="C2B65A"/>
              </a:soli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ectangle 247"/>
              <p:cNvSpPr/>
              <p:nvPr/>
            </p:nvSpPr>
            <p:spPr>
              <a:xfrm>
                <a:off x="2598115" y="2246375"/>
                <a:ext cx="76200" cy="1447800"/>
              </a:xfrm>
              <a:prstGeom prst="rect">
                <a:avLst/>
              </a:prstGeom>
              <a:solidFill>
                <a:srgbClr val="C2B65A"/>
              </a:soli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p:cNvSpPr/>
              <p:nvPr/>
            </p:nvSpPr>
            <p:spPr>
              <a:xfrm>
                <a:off x="1720290" y="2514600"/>
                <a:ext cx="228600" cy="45719"/>
              </a:xfrm>
              <a:prstGeom prst="ellipse">
                <a:avLst/>
              </a:prstGeom>
              <a:solidFill>
                <a:srgbClr val="C2B65A"/>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p:cNvSpPr/>
              <p:nvPr/>
            </p:nvSpPr>
            <p:spPr>
              <a:xfrm>
                <a:off x="1712975" y="3385110"/>
                <a:ext cx="228600" cy="45719"/>
              </a:xfrm>
              <a:prstGeom prst="ellipse">
                <a:avLst/>
              </a:prstGeom>
              <a:solidFill>
                <a:srgbClr val="C2B65A"/>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250"/>
              <p:cNvSpPr/>
              <p:nvPr/>
            </p:nvSpPr>
            <p:spPr>
              <a:xfrm>
                <a:off x="1143000" y="2239060"/>
                <a:ext cx="76200" cy="1447800"/>
              </a:xfrm>
              <a:prstGeom prst="rect">
                <a:avLst/>
              </a:prstGeom>
              <a:solidFill>
                <a:srgbClr val="C2B65A"/>
              </a:soli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Rectangle 251"/>
              <p:cNvSpPr/>
              <p:nvPr/>
            </p:nvSpPr>
            <p:spPr>
              <a:xfrm>
                <a:off x="2743200" y="2293315"/>
                <a:ext cx="2285999" cy="1364285"/>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path path="circle">
                  <a:fillToRect l="50000" t="50000" r="50000" b="50000"/>
                </a:path>
                <a:tileRect/>
              </a:gra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252"/>
              <p:cNvSpPr/>
              <p:nvPr/>
            </p:nvSpPr>
            <p:spPr>
              <a:xfrm flipH="1">
                <a:off x="1044855" y="2797455"/>
                <a:ext cx="159715" cy="329795"/>
              </a:xfrm>
              <a:prstGeom prst="rect">
                <a:avLst/>
              </a:prstGeom>
              <a:solidFill>
                <a:schemeClr val="tx1"/>
              </a:soli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253"/>
              <p:cNvSpPr/>
              <p:nvPr/>
            </p:nvSpPr>
            <p:spPr>
              <a:xfrm flipH="1">
                <a:off x="380999" y="2946805"/>
                <a:ext cx="845515" cy="45719"/>
              </a:xfrm>
              <a:prstGeom prst="rect">
                <a:avLst/>
              </a:prstGeom>
              <a:solidFill>
                <a:schemeClr val="tx1"/>
              </a:soli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p:cNvSpPr/>
              <p:nvPr/>
            </p:nvSpPr>
            <p:spPr>
              <a:xfrm flipH="1">
                <a:off x="326745" y="2976065"/>
                <a:ext cx="213970" cy="329795"/>
              </a:xfrm>
              <a:prstGeom prst="rect">
                <a:avLst/>
              </a:prstGeom>
              <a:solidFill>
                <a:schemeClr val="tx1"/>
              </a:solidFill>
              <a:ln>
                <a:solidFill>
                  <a:schemeClr val="bg2">
                    <a:lumMod val="25000"/>
                  </a:schemeClr>
                </a:solidFill>
              </a:ln>
              <a:scene3d>
                <a:camera prst="isometricOffAxis2Lef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1" name="Group 61"/>
            <p:cNvGrpSpPr/>
            <p:nvPr/>
          </p:nvGrpSpPr>
          <p:grpSpPr>
            <a:xfrm>
              <a:off x="3962400" y="3238497"/>
              <a:ext cx="685799" cy="457200"/>
              <a:chOff x="3962400" y="3238497"/>
              <a:chExt cx="685799" cy="457200"/>
            </a:xfrm>
          </p:grpSpPr>
          <p:sp>
            <p:nvSpPr>
              <p:cNvPr id="212" name="Heptagon 211"/>
              <p:cNvSpPr/>
              <p:nvPr/>
            </p:nvSpPr>
            <p:spPr>
              <a:xfrm rot="16200000">
                <a:off x="4199333" y="3246830"/>
                <a:ext cx="457200" cy="440533"/>
              </a:xfrm>
              <a:prstGeom prst="heptagon">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p:nvPr/>
            </p:nvSpPr>
            <p:spPr>
              <a:xfrm>
                <a:off x="4243390" y="3264695"/>
                <a:ext cx="381000" cy="381000"/>
              </a:xfrm>
              <a:prstGeom prst="ellipse">
                <a:avLst/>
              </a:pr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path path="circle">
                  <a:fillToRect l="50000" t="50000" r="50000" b="50000"/>
                </a:path>
                <a:tileRect/>
              </a:gradFill>
              <a:ln w="28575">
                <a:solidFill>
                  <a:srgbClr val="C2B65A"/>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p:cNvSpPr/>
              <p:nvPr/>
            </p:nvSpPr>
            <p:spPr>
              <a:xfrm>
                <a:off x="4233866" y="3276600"/>
                <a:ext cx="45719" cy="376083"/>
              </a:xfrm>
              <a:prstGeom prst="rect">
                <a:avLst/>
              </a:prstGeom>
              <a:solidFill>
                <a:srgbClr val="C2B65A"/>
              </a:solidFill>
              <a:ln>
                <a:solidFill>
                  <a:srgbClr val="C2B65A"/>
                </a:solidFill>
              </a:ln>
              <a:effectLst>
                <a:outerShdw blurRad="50800" dist="38100" algn="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5" name="Straight Connector 214"/>
              <p:cNvCxnSpPr/>
              <p:nvPr/>
            </p:nvCxnSpPr>
            <p:spPr>
              <a:xfrm>
                <a:off x="3962400" y="3429000"/>
                <a:ext cx="533400" cy="0"/>
              </a:xfrm>
              <a:prstGeom prst="line">
                <a:avLst/>
              </a:prstGeom>
              <a:ln w="3810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16" name="Rounded Rectangle 215"/>
              <p:cNvSpPr/>
              <p:nvPr/>
            </p:nvSpPr>
            <p:spPr>
              <a:xfrm>
                <a:off x="4419600" y="3387725"/>
                <a:ext cx="66906" cy="187363"/>
              </a:xfrm>
              <a:prstGeom prst="roundRect">
                <a:avLst/>
              </a:prstGeom>
              <a:blipFill>
                <a:blip r:embed="rId3" cstate="print"/>
                <a:stretch>
                  <a:fillRect/>
                </a:stretch>
              </a:blipFill>
              <a:ln w="6350">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p:nvSpPr>
            <p:spPr>
              <a:xfrm>
                <a:off x="4397375" y="3422650"/>
                <a:ext cx="98685" cy="95864"/>
              </a:xfrm>
              <a:prstGeom prst="ellipse">
                <a:avLst/>
              </a:prstGeom>
              <a:blipFill>
                <a:blip r:embed="rId4" cstate="print"/>
                <a:stretch>
                  <a:fillRect/>
                </a:stretch>
              </a:blipFill>
              <a:ln w="6350">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6" name="TextBox 255"/>
          <p:cNvSpPr txBox="1"/>
          <p:nvPr/>
        </p:nvSpPr>
        <p:spPr>
          <a:xfrm>
            <a:off x="3124201" y="4829862"/>
            <a:ext cx="1238609" cy="1384995"/>
          </a:xfrm>
          <a:prstGeom prst="rect">
            <a:avLst/>
          </a:prstGeom>
          <a:noFill/>
        </p:spPr>
        <p:txBody>
          <a:bodyPr wrap="none" rtlCol="0">
            <a:spAutoFit/>
          </a:bodyPr>
          <a:lstStyle/>
          <a:p>
            <a:r>
              <a:rPr lang="en-US" sz="1400" dirty="0" smtClean="0"/>
              <a:t>Registration #:</a:t>
            </a:r>
          </a:p>
          <a:p>
            <a:r>
              <a:rPr lang="en-US" sz="1400" dirty="0" smtClean="0"/>
              <a:t>Radio: </a:t>
            </a:r>
            <a:r>
              <a:rPr lang="en-US" sz="1400" u="sng" dirty="0" smtClean="0"/>
              <a:t>N/A</a:t>
            </a:r>
          </a:p>
          <a:p>
            <a:r>
              <a:rPr lang="en-US" sz="1400" dirty="0" smtClean="0"/>
              <a:t>Radio: </a:t>
            </a:r>
            <a:r>
              <a:rPr lang="en-US" sz="1400" u="sng" dirty="0" smtClean="0"/>
              <a:t>N/A</a:t>
            </a:r>
          </a:p>
          <a:p>
            <a:r>
              <a:rPr lang="en-US" sz="1400" dirty="0" smtClean="0"/>
              <a:t>DAGR: </a:t>
            </a:r>
            <a:r>
              <a:rPr lang="en-US" sz="1400" u="sng" dirty="0" smtClean="0"/>
              <a:t>N/A</a:t>
            </a:r>
          </a:p>
          <a:p>
            <a:r>
              <a:rPr lang="en-US" sz="1400" dirty="0" smtClean="0"/>
              <a:t>BFT:</a:t>
            </a:r>
            <a:endParaRPr lang="en-US" sz="1400" u="sng" dirty="0" smtClean="0"/>
          </a:p>
          <a:p>
            <a:r>
              <a:rPr lang="en-US" sz="1400" dirty="0" smtClean="0"/>
              <a:t>Services Due:</a:t>
            </a:r>
            <a:endParaRPr lang="en-US" sz="1400" dirty="0"/>
          </a:p>
        </p:txBody>
      </p:sp>
      <p:sp>
        <p:nvSpPr>
          <p:cNvPr id="257" name="TextBox 256"/>
          <p:cNvSpPr txBox="1"/>
          <p:nvPr/>
        </p:nvSpPr>
        <p:spPr>
          <a:xfrm>
            <a:off x="2057401" y="4876800"/>
            <a:ext cx="912429" cy="400110"/>
          </a:xfrm>
          <a:prstGeom prst="rect">
            <a:avLst/>
          </a:prstGeom>
          <a:noFill/>
        </p:spPr>
        <p:txBody>
          <a:bodyPr wrap="none" rtlCol="0">
            <a:spAutoFit/>
          </a:bodyPr>
          <a:lstStyle/>
          <a:p>
            <a:r>
              <a:rPr lang="en-US" sz="2000" b="1" u="sng" dirty="0" smtClean="0">
                <a:effectLst>
                  <a:outerShdw blurRad="38100" dist="38100" dir="2700000" algn="tl">
                    <a:srgbClr val="000000">
                      <a:alpha val="43137"/>
                    </a:srgbClr>
                  </a:outerShdw>
                </a:effectLst>
              </a:rPr>
              <a:t>VEH ID</a:t>
            </a:r>
          </a:p>
        </p:txBody>
      </p:sp>
      <p:sp>
        <p:nvSpPr>
          <p:cNvPr id="258" name="TextBox 257"/>
          <p:cNvSpPr txBox="1"/>
          <p:nvPr/>
        </p:nvSpPr>
        <p:spPr>
          <a:xfrm>
            <a:off x="3124201" y="6324362"/>
            <a:ext cx="1238609" cy="1600438"/>
          </a:xfrm>
          <a:prstGeom prst="rect">
            <a:avLst/>
          </a:prstGeom>
          <a:noFill/>
        </p:spPr>
        <p:txBody>
          <a:bodyPr wrap="none" rtlCol="0">
            <a:spAutoFit/>
          </a:bodyPr>
          <a:lstStyle/>
          <a:p>
            <a:r>
              <a:rPr lang="en-US" sz="1400" dirty="0" smtClean="0"/>
              <a:t>Registration #:</a:t>
            </a:r>
            <a:endParaRPr lang="en-US" sz="1400" u="sng" dirty="0" smtClean="0"/>
          </a:p>
          <a:p>
            <a:r>
              <a:rPr lang="en-US" sz="1400" dirty="0" smtClean="0"/>
              <a:t>Radio: </a:t>
            </a:r>
            <a:r>
              <a:rPr lang="en-US" sz="1400" u="sng" dirty="0" smtClean="0"/>
              <a:t>0</a:t>
            </a:r>
          </a:p>
          <a:p>
            <a:r>
              <a:rPr lang="en-US" sz="1400" dirty="0" smtClean="0"/>
              <a:t>Radio:</a:t>
            </a:r>
            <a:endParaRPr lang="en-US" sz="1400" u="sng" dirty="0" smtClean="0"/>
          </a:p>
          <a:p>
            <a:r>
              <a:rPr lang="en-US" sz="1400" dirty="0" smtClean="0"/>
              <a:t>DAGR:</a:t>
            </a:r>
            <a:endParaRPr lang="en-US" sz="1400" u="sng" dirty="0" smtClean="0"/>
          </a:p>
          <a:p>
            <a:r>
              <a:rPr lang="en-US" sz="1400" dirty="0" smtClean="0"/>
              <a:t>BFT:</a:t>
            </a:r>
            <a:endParaRPr lang="en-US" sz="1400" u="sng" dirty="0" smtClean="0"/>
          </a:p>
          <a:p>
            <a:r>
              <a:rPr lang="en-US" sz="1400" dirty="0" smtClean="0"/>
              <a:t>Services Due:</a:t>
            </a:r>
          </a:p>
          <a:p>
            <a:endParaRPr lang="en-US" sz="1400" dirty="0"/>
          </a:p>
        </p:txBody>
      </p:sp>
      <p:sp>
        <p:nvSpPr>
          <p:cNvPr id="259" name="TextBox 258"/>
          <p:cNvSpPr txBox="1"/>
          <p:nvPr/>
        </p:nvSpPr>
        <p:spPr>
          <a:xfrm>
            <a:off x="2057401" y="6299611"/>
            <a:ext cx="912429" cy="400110"/>
          </a:xfrm>
          <a:prstGeom prst="rect">
            <a:avLst/>
          </a:prstGeom>
          <a:noFill/>
        </p:spPr>
        <p:txBody>
          <a:bodyPr wrap="none" rtlCol="0">
            <a:spAutoFit/>
          </a:bodyPr>
          <a:lstStyle/>
          <a:p>
            <a:r>
              <a:rPr lang="en-US" sz="2000" b="1" u="sng" dirty="0" smtClean="0">
                <a:effectLst>
                  <a:outerShdw blurRad="38100" dist="38100" dir="2700000" algn="tl">
                    <a:srgbClr val="000000">
                      <a:alpha val="43137"/>
                    </a:srgbClr>
                  </a:outerShdw>
                </a:effectLst>
              </a:rPr>
              <a:t>VEH ID</a:t>
            </a:r>
          </a:p>
        </p:txBody>
      </p:sp>
      <p:sp>
        <p:nvSpPr>
          <p:cNvPr id="261" name="Rectangle 260"/>
          <p:cNvSpPr/>
          <p:nvPr/>
        </p:nvSpPr>
        <p:spPr>
          <a:xfrm>
            <a:off x="2073012" y="1371600"/>
            <a:ext cx="2041329" cy="523220"/>
          </a:xfrm>
          <a:prstGeom prst="rect">
            <a:avLst/>
          </a:prstGeom>
          <a:noFill/>
          <a:effectLst>
            <a:glow rad="63500">
              <a:schemeClr val="accent1">
                <a:satMod val="175000"/>
                <a:alpha val="40000"/>
              </a:schemeClr>
            </a:glow>
          </a:effectLst>
        </p:spPr>
        <p:txBody>
          <a:bodyPr wrap="none" lIns="91440" tIns="45720" rIns="91440" bIns="45720">
            <a:spAutoFit/>
          </a:bodyPr>
          <a:lstStyle/>
          <a:p>
            <a:pPr algn="ctr"/>
            <a:r>
              <a:rPr lang="en-US" sz="2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63500">
                    <a:schemeClr val="accent1">
                      <a:satMod val="175000"/>
                      <a:alpha val="40000"/>
                    </a:schemeClr>
                  </a:glow>
                  <a:outerShdw blurRad="55000" dist="50800" dir="5400000" algn="tl">
                    <a:srgbClr val="000000">
                      <a:alpha val="33000"/>
                    </a:srgbClr>
                  </a:outerShdw>
                </a:effectLst>
              </a:rPr>
              <a:t>Vehicle Data</a:t>
            </a:r>
            <a:endParaRPr lang="en-US" sz="28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63500">
                  <a:schemeClr val="accent1">
                    <a:satMod val="175000"/>
                    <a:alpha val="40000"/>
                  </a:schemeClr>
                </a:glow>
                <a:outerShdw blurRad="55000" dist="50800" dir="5400000" algn="tl">
                  <a:srgbClr val="000000">
                    <a:alpha val="33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667000" y="1600200"/>
            <a:ext cx="1519262" cy="369332"/>
          </a:xfrm>
          <a:prstGeom prst="rect">
            <a:avLst/>
          </a:prstGeom>
          <a:noFill/>
        </p:spPr>
        <p:txBody>
          <a:bodyPr wrap="none" rtlCol="0">
            <a:spAutoFit/>
          </a:bodyPr>
          <a:lstStyle/>
          <a:p>
            <a:r>
              <a:rPr lang="en-US" dirty="0" smtClean="0"/>
              <a:t>FRONT COVER</a:t>
            </a:r>
            <a:endParaRPr lang="en-US" dirty="0"/>
          </a:p>
        </p:txBody>
      </p:sp>
      <p:sp>
        <p:nvSpPr>
          <p:cNvPr id="8" name="TextBox 7"/>
          <p:cNvSpPr txBox="1"/>
          <p:nvPr/>
        </p:nvSpPr>
        <p:spPr>
          <a:xfrm>
            <a:off x="533400" y="2971800"/>
            <a:ext cx="5486400" cy="1569660"/>
          </a:xfrm>
          <a:prstGeom prst="rect">
            <a:avLst/>
          </a:prstGeom>
          <a:noFill/>
        </p:spPr>
        <p:txBody>
          <a:bodyPr wrap="square" rtlCol="0">
            <a:spAutoFit/>
          </a:bodyPr>
          <a:lstStyle/>
          <a:p>
            <a:r>
              <a:rPr lang="en-US" sz="3200" dirty="0" smtClean="0"/>
              <a:t>RANK NAME</a:t>
            </a:r>
            <a:br>
              <a:rPr lang="en-US" sz="3200" dirty="0" smtClean="0"/>
            </a:br>
            <a:r>
              <a:rPr lang="en-US" sz="3200" dirty="0" smtClean="0"/>
              <a:t/>
            </a:r>
            <a:br>
              <a:rPr lang="en-US" sz="3200" dirty="0" smtClean="0"/>
            </a:br>
            <a:r>
              <a:rPr lang="en-US" sz="3200" dirty="0" smtClean="0"/>
              <a:t>UNIT MOTTO</a:t>
            </a:r>
            <a:endParaRPr lang="en-US" sz="3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0"/>
          <p:cNvGrpSpPr/>
          <p:nvPr/>
        </p:nvGrpSpPr>
        <p:grpSpPr>
          <a:xfrm>
            <a:off x="1447800" y="2428055"/>
            <a:ext cx="1676400" cy="729691"/>
            <a:chOff x="3124200" y="3048000"/>
            <a:chExt cx="2057400" cy="882090"/>
          </a:xfrm>
          <a:effectLst>
            <a:outerShdw blurRad="50800" dist="38100" dir="2700000" algn="tl" rotWithShape="0">
              <a:prstClr val="black">
                <a:alpha val="40000"/>
              </a:prstClr>
            </a:outerShdw>
          </a:effectLst>
        </p:grpSpPr>
        <p:grpSp>
          <p:nvGrpSpPr>
            <p:cNvPr id="3" name="Group 57"/>
            <p:cNvGrpSpPr/>
            <p:nvPr/>
          </p:nvGrpSpPr>
          <p:grpSpPr>
            <a:xfrm>
              <a:off x="3124196" y="3048000"/>
              <a:ext cx="2057397" cy="882090"/>
              <a:chOff x="326745" y="2025090"/>
              <a:chExt cx="4854855" cy="1905000"/>
            </a:xfrm>
          </p:grpSpPr>
          <p:sp>
            <p:nvSpPr>
              <p:cNvPr id="120" name="Rectangle 119"/>
              <p:cNvSpPr/>
              <p:nvPr/>
            </p:nvSpPr>
            <p:spPr>
              <a:xfrm>
                <a:off x="2362200" y="2155545"/>
                <a:ext cx="609600" cy="1654455"/>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0" scaled="1"/>
                <a:tileRect/>
              </a:gra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1575205" y="2155545"/>
                <a:ext cx="609600" cy="1654455"/>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0" scaled="1"/>
                <a:tileRect/>
              </a:gra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a:off x="3581400" y="2025090"/>
                <a:ext cx="1524000" cy="1905000"/>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0" scaled="1"/>
                <a:tileRect/>
              </a:gra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a:off x="3200400" y="2093975"/>
                <a:ext cx="1981200" cy="1752600"/>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0" scaled="1"/>
                <a:tileRect/>
              </a:gra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2590800" y="2209800"/>
                <a:ext cx="2514600" cy="1524000"/>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path path="circle">
                  <a:fillToRect r="100000" b="100000"/>
                </a:path>
                <a:tileRect l="-100000" t="-100000"/>
              </a:gra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a:off x="3505200" y="2209800"/>
                <a:ext cx="381000" cy="45719"/>
              </a:xfrm>
              <a:prstGeom prst="rect">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3962400" y="2209800"/>
                <a:ext cx="381000" cy="45719"/>
              </a:xfrm>
              <a:prstGeom prst="rect">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a:off x="4419600" y="2209800"/>
                <a:ext cx="381000" cy="45719"/>
              </a:xfrm>
              <a:prstGeom prst="rect">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3505200" y="3688081"/>
                <a:ext cx="381000" cy="45719"/>
              </a:xfrm>
              <a:prstGeom prst="rect">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p:cNvSpPr/>
              <p:nvPr/>
            </p:nvSpPr>
            <p:spPr>
              <a:xfrm>
                <a:off x="3962400" y="3688081"/>
                <a:ext cx="381000" cy="45719"/>
              </a:xfrm>
              <a:prstGeom prst="rect">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p:nvSpPr>
            <p:spPr>
              <a:xfrm>
                <a:off x="4419600" y="3688081"/>
                <a:ext cx="381000" cy="45719"/>
              </a:xfrm>
              <a:prstGeom prst="rect">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rot="5400000">
                <a:off x="4937760" y="2758440"/>
                <a:ext cx="381000" cy="45719"/>
              </a:xfrm>
              <a:prstGeom prst="rect">
                <a:avLst/>
              </a:prstGeom>
              <a:solidFill>
                <a:srgbClr val="C2B65A"/>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rot="5400000">
                <a:off x="4937760" y="3139441"/>
                <a:ext cx="381000" cy="45719"/>
              </a:xfrm>
              <a:prstGeom prst="rect">
                <a:avLst/>
              </a:prstGeom>
              <a:solidFill>
                <a:srgbClr val="C2B65A"/>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p:cNvSpPr/>
              <p:nvPr/>
            </p:nvSpPr>
            <p:spPr>
              <a:xfrm>
                <a:off x="5105400" y="2438400"/>
                <a:ext cx="76200" cy="45719"/>
              </a:xfrm>
              <a:prstGeom prst="rect">
                <a:avLst/>
              </a:prstGeom>
              <a:solidFill>
                <a:schemeClr val="tx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p:cNvSpPr/>
              <p:nvPr/>
            </p:nvSpPr>
            <p:spPr>
              <a:xfrm>
                <a:off x="5105400" y="3459481"/>
                <a:ext cx="76200" cy="45719"/>
              </a:xfrm>
              <a:prstGeom prst="rect">
                <a:avLst/>
              </a:prstGeom>
              <a:solidFill>
                <a:schemeClr val="tx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Diagonal Stripe 134"/>
              <p:cNvSpPr/>
              <p:nvPr/>
            </p:nvSpPr>
            <p:spPr>
              <a:xfrm rot="19479977" flipH="1">
                <a:off x="1425909" y="2124357"/>
                <a:ext cx="966769" cy="653657"/>
              </a:xfrm>
              <a:prstGeom prst="diagStripe">
                <a:avLst>
                  <a:gd name="adj" fmla="val 60192"/>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2700000" scaled="1"/>
                <a:tileRect/>
              </a:gra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6" name="Rectangle 135"/>
              <p:cNvSpPr/>
              <p:nvPr/>
            </p:nvSpPr>
            <p:spPr>
              <a:xfrm>
                <a:off x="2362200" y="2217115"/>
                <a:ext cx="228600" cy="762000"/>
              </a:xfrm>
              <a:prstGeom prst="rect">
                <a:avLst/>
              </a:prstGeom>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p:cNvSpPr/>
              <p:nvPr/>
            </p:nvSpPr>
            <p:spPr>
              <a:xfrm>
                <a:off x="2293315" y="2209801"/>
                <a:ext cx="304800" cy="76199"/>
              </a:xfrm>
              <a:prstGeom prst="rect">
                <a:avLst/>
              </a:prstGeom>
              <a:solidFill>
                <a:srgbClr val="C2B65A"/>
              </a:soli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p:cNvSpPr/>
              <p:nvPr/>
            </p:nvSpPr>
            <p:spPr>
              <a:xfrm>
                <a:off x="2286000" y="2924861"/>
                <a:ext cx="304800" cy="76199"/>
              </a:xfrm>
              <a:prstGeom prst="rect">
                <a:avLst/>
              </a:prstGeom>
              <a:solidFill>
                <a:srgbClr val="C2B65A"/>
              </a:soli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Diagonal Stripe 138"/>
              <p:cNvSpPr/>
              <p:nvPr/>
            </p:nvSpPr>
            <p:spPr>
              <a:xfrm rot="18971902" flipV="1">
                <a:off x="1552007" y="3064325"/>
                <a:ext cx="833538" cy="838771"/>
              </a:xfrm>
              <a:prstGeom prst="diagStripe">
                <a:avLst>
                  <a:gd name="adj" fmla="val 60192"/>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18900000" scaled="1"/>
                <a:tileRect/>
              </a:gra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0" name="Rectangle 139"/>
              <p:cNvSpPr/>
              <p:nvPr/>
            </p:nvSpPr>
            <p:spPr>
              <a:xfrm>
                <a:off x="2362200" y="2971800"/>
                <a:ext cx="228600" cy="762000"/>
              </a:xfrm>
              <a:prstGeom prst="rect">
                <a:avLst/>
              </a:prstGeom>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p:nvPr/>
            </p:nvSpPr>
            <p:spPr>
              <a:xfrm>
                <a:off x="1211885" y="2398775"/>
                <a:ext cx="1066800" cy="1143000"/>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path path="circle">
                  <a:fillToRect l="50000" t="50000" r="50000" b="50000"/>
                </a:path>
                <a:tileRect/>
              </a:gradFill>
              <a:ln>
                <a:solidFill>
                  <a:schemeClr val="bg2">
                    <a:lumMod val="2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p:nvSpPr>
            <p:spPr>
              <a:xfrm>
                <a:off x="2300630" y="3657601"/>
                <a:ext cx="304800" cy="76199"/>
              </a:xfrm>
              <a:prstGeom prst="rect">
                <a:avLst/>
              </a:prstGeom>
              <a:solidFill>
                <a:srgbClr val="C2B65A"/>
              </a:soli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p:cNvSpPr/>
              <p:nvPr/>
            </p:nvSpPr>
            <p:spPr>
              <a:xfrm>
                <a:off x="2286000" y="2242110"/>
                <a:ext cx="76200" cy="1447800"/>
              </a:xfrm>
              <a:prstGeom prst="rect">
                <a:avLst/>
              </a:prstGeom>
              <a:solidFill>
                <a:srgbClr val="C2B65A"/>
              </a:soli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a:off x="1219200" y="2627375"/>
                <a:ext cx="609600" cy="685800"/>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2700000" scaled="1"/>
                <a:tileRect/>
              </a:gra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p:cNvSpPr/>
              <p:nvPr/>
            </p:nvSpPr>
            <p:spPr>
              <a:xfrm>
                <a:off x="1255775" y="2667000"/>
                <a:ext cx="533400" cy="609600"/>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path path="circle">
                  <a:fillToRect l="50000" t="50000" r="50000" b="50000"/>
                </a:path>
                <a:tileRect/>
              </a:gra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1676400" y="2681630"/>
                <a:ext cx="90830" cy="609600"/>
              </a:xfrm>
              <a:prstGeom prst="rect">
                <a:avLst/>
              </a:prstGeom>
              <a:solidFill>
                <a:srgbClr val="C2B65A"/>
              </a:soli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p:cNvSpPr/>
              <p:nvPr/>
            </p:nvSpPr>
            <p:spPr>
              <a:xfrm>
                <a:off x="1538630" y="2681630"/>
                <a:ext cx="90830" cy="609600"/>
              </a:xfrm>
              <a:prstGeom prst="rect">
                <a:avLst/>
              </a:prstGeom>
              <a:solidFill>
                <a:srgbClr val="C2B65A"/>
              </a:soli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p:cNvSpPr/>
              <p:nvPr/>
            </p:nvSpPr>
            <p:spPr>
              <a:xfrm>
                <a:off x="1415490" y="2681630"/>
                <a:ext cx="90830" cy="609600"/>
              </a:xfrm>
              <a:prstGeom prst="rect">
                <a:avLst/>
              </a:prstGeom>
              <a:solidFill>
                <a:srgbClr val="C2B65A"/>
              </a:soli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p:cNvSpPr/>
              <p:nvPr/>
            </p:nvSpPr>
            <p:spPr>
              <a:xfrm>
                <a:off x="1288085" y="2681630"/>
                <a:ext cx="90830" cy="609600"/>
              </a:xfrm>
              <a:prstGeom prst="rect">
                <a:avLst/>
              </a:prstGeom>
              <a:solidFill>
                <a:srgbClr val="C2B65A"/>
              </a:soli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p:cNvSpPr/>
              <p:nvPr/>
            </p:nvSpPr>
            <p:spPr>
              <a:xfrm>
                <a:off x="2598115" y="2246375"/>
                <a:ext cx="76200" cy="1447800"/>
              </a:xfrm>
              <a:prstGeom prst="rect">
                <a:avLst/>
              </a:prstGeom>
              <a:solidFill>
                <a:srgbClr val="C2B65A"/>
              </a:soli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1720290" y="2514600"/>
                <a:ext cx="228600" cy="45719"/>
              </a:xfrm>
              <a:prstGeom prst="ellipse">
                <a:avLst/>
              </a:prstGeom>
              <a:solidFill>
                <a:srgbClr val="C2B65A"/>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1712975" y="3385110"/>
                <a:ext cx="228600" cy="45719"/>
              </a:xfrm>
              <a:prstGeom prst="ellipse">
                <a:avLst/>
              </a:prstGeom>
              <a:solidFill>
                <a:srgbClr val="C2B65A"/>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p:nvPr/>
            </p:nvSpPr>
            <p:spPr>
              <a:xfrm>
                <a:off x="1143000" y="2239060"/>
                <a:ext cx="76200" cy="1447800"/>
              </a:xfrm>
              <a:prstGeom prst="rect">
                <a:avLst/>
              </a:prstGeom>
              <a:solidFill>
                <a:srgbClr val="C2B65A"/>
              </a:soli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p:cNvSpPr/>
              <p:nvPr/>
            </p:nvSpPr>
            <p:spPr>
              <a:xfrm>
                <a:off x="2743200" y="2293315"/>
                <a:ext cx="2285999" cy="1364285"/>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path path="circle">
                  <a:fillToRect l="50000" t="50000" r="50000" b="50000"/>
                </a:path>
                <a:tileRect/>
              </a:gra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p:nvSpPr>
            <p:spPr>
              <a:xfrm flipH="1">
                <a:off x="1044855" y="2797455"/>
                <a:ext cx="159715" cy="329795"/>
              </a:xfrm>
              <a:prstGeom prst="rect">
                <a:avLst/>
              </a:prstGeom>
              <a:solidFill>
                <a:schemeClr val="tx1"/>
              </a:soli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p:cNvSpPr/>
              <p:nvPr/>
            </p:nvSpPr>
            <p:spPr>
              <a:xfrm flipH="1">
                <a:off x="380999" y="2946805"/>
                <a:ext cx="845515" cy="45719"/>
              </a:xfrm>
              <a:prstGeom prst="rect">
                <a:avLst/>
              </a:prstGeom>
              <a:solidFill>
                <a:schemeClr val="tx1"/>
              </a:soli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p:cNvSpPr/>
              <p:nvPr/>
            </p:nvSpPr>
            <p:spPr>
              <a:xfrm flipH="1">
                <a:off x="326745" y="2976065"/>
                <a:ext cx="213970" cy="329795"/>
              </a:xfrm>
              <a:prstGeom prst="rect">
                <a:avLst/>
              </a:prstGeom>
              <a:solidFill>
                <a:schemeClr val="tx1"/>
              </a:solidFill>
              <a:ln>
                <a:solidFill>
                  <a:schemeClr val="bg2">
                    <a:lumMod val="25000"/>
                  </a:schemeClr>
                </a:solidFill>
              </a:ln>
              <a:scene3d>
                <a:camera prst="isometricOffAxis2Lef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61"/>
            <p:cNvGrpSpPr/>
            <p:nvPr/>
          </p:nvGrpSpPr>
          <p:grpSpPr>
            <a:xfrm>
              <a:off x="3962400" y="3238497"/>
              <a:ext cx="685799" cy="457200"/>
              <a:chOff x="3962400" y="3238497"/>
              <a:chExt cx="685799" cy="457200"/>
            </a:xfrm>
          </p:grpSpPr>
          <p:sp>
            <p:nvSpPr>
              <p:cNvPr id="114" name="Heptagon 113"/>
              <p:cNvSpPr/>
              <p:nvPr/>
            </p:nvSpPr>
            <p:spPr>
              <a:xfrm rot="16200000">
                <a:off x="4199333" y="3246830"/>
                <a:ext cx="457200" cy="440533"/>
              </a:xfrm>
              <a:prstGeom prst="heptagon">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4243390" y="3264695"/>
                <a:ext cx="381000" cy="381000"/>
              </a:xfrm>
              <a:prstGeom prst="ellipse">
                <a:avLst/>
              </a:pr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path path="circle">
                  <a:fillToRect l="50000" t="50000" r="50000" b="50000"/>
                </a:path>
                <a:tileRect/>
              </a:gradFill>
              <a:ln w="28575">
                <a:solidFill>
                  <a:srgbClr val="C2B65A"/>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a:off x="4233866" y="3276600"/>
                <a:ext cx="45719" cy="376083"/>
              </a:xfrm>
              <a:prstGeom prst="rect">
                <a:avLst/>
              </a:prstGeom>
              <a:solidFill>
                <a:srgbClr val="C2B65A"/>
              </a:solidFill>
              <a:ln>
                <a:solidFill>
                  <a:srgbClr val="C2B65A"/>
                </a:solidFill>
              </a:ln>
              <a:effectLst>
                <a:outerShdw blurRad="50800" dist="38100" algn="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7" name="Straight Connector 116"/>
              <p:cNvCxnSpPr/>
              <p:nvPr/>
            </p:nvCxnSpPr>
            <p:spPr>
              <a:xfrm>
                <a:off x="3962400" y="3429000"/>
                <a:ext cx="533400" cy="0"/>
              </a:xfrm>
              <a:prstGeom prst="line">
                <a:avLst/>
              </a:prstGeom>
              <a:ln w="3810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8" name="Rounded Rectangle 117"/>
              <p:cNvSpPr/>
              <p:nvPr/>
            </p:nvSpPr>
            <p:spPr>
              <a:xfrm>
                <a:off x="4419600" y="3387725"/>
                <a:ext cx="66906" cy="187363"/>
              </a:xfrm>
              <a:prstGeom prst="roundRect">
                <a:avLst/>
              </a:prstGeom>
              <a:blipFill>
                <a:blip r:embed="rId3" cstate="print"/>
                <a:stretch>
                  <a:fillRect/>
                </a:stretch>
              </a:blipFill>
              <a:ln w="6350">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4397375" y="3422650"/>
                <a:ext cx="98685" cy="95864"/>
              </a:xfrm>
              <a:prstGeom prst="ellipse">
                <a:avLst/>
              </a:prstGeom>
              <a:blipFill>
                <a:blip r:embed="rId4" cstate="print"/>
                <a:stretch>
                  <a:fillRect/>
                </a:stretch>
              </a:blipFill>
              <a:ln w="6350">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345"/>
          <p:cNvGrpSpPr/>
          <p:nvPr/>
        </p:nvGrpSpPr>
        <p:grpSpPr>
          <a:xfrm>
            <a:off x="1447800" y="3830247"/>
            <a:ext cx="1676400" cy="729691"/>
            <a:chOff x="3124200" y="3048000"/>
            <a:chExt cx="2057400" cy="882090"/>
          </a:xfrm>
          <a:effectLst>
            <a:outerShdw blurRad="50800" dist="38100" dir="2700000" algn="tl" rotWithShape="0">
              <a:prstClr val="black">
                <a:alpha val="40000"/>
              </a:prstClr>
            </a:outerShdw>
          </a:effectLst>
        </p:grpSpPr>
        <p:grpSp>
          <p:nvGrpSpPr>
            <p:cNvPr id="6" name="Group 57"/>
            <p:cNvGrpSpPr/>
            <p:nvPr/>
          </p:nvGrpSpPr>
          <p:grpSpPr>
            <a:xfrm>
              <a:off x="3124194" y="3048000"/>
              <a:ext cx="2057397" cy="882090"/>
              <a:chOff x="326745" y="2025090"/>
              <a:chExt cx="4854855" cy="1905000"/>
            </a:xfrm>
          </p:grpSpPr>
          <p:sp>
            <p:nvSpPr>
              <p:cNvPr id="355" name="Rectangle 354"/>
              <p:cNvSpPr/>
              <p:nvPr/>
            </p:nvSpPr>
            <p:spPr>
              <a:xfrm>
                <a:off x="2362200" y="2155545"/>
                <a:ext cx="609600" cy="1654455"/>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0" scaled="1"/>
                <a:tileRect/>
              </a:gra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Rectangle 355"/>
              <p:cNvSpPr/>
              <p:nvPr/>
            </p:nvSpPr>
            <p:spPr>
              <a:xfrm>
                <a:off x="1575205" y="2155545"/>
                <a:ext cx="609600" cy="1654455"/>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0" scaled="1"/>
                <a:tileRect/>
              </a:gra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Rectangle 356"/>
              <p:cNvSpPr/>
              <p:nvPr/>
            </p:nvSpPr>
            <p:spPr>
              <a:xfrm>
                <a:off x="3581400" y="2025090"/>
                <a:ext cx="1524000" cy="1905000"/>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0" scaled="1"/>
                <a:tileRect/>
              </a:gra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Rectangle 357"/>
              <p:cNvSpPr/>
              <p:nvPr/>
            </p:nvSpPr>
            <p:spPr>
              <a:xfrm>
                <a:off x="3200400" y="2093975"/>
                <a:ext cx="1981200" cy="1752600"/>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0" scaled="1"/>
                <a:tileRect/>
              </a:gra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Rectangle 358"/>
              <p:cNvSpPr/>
              <p:nvPr/>
            </p:nvSpPr>
            <p:spPr>
              <a:xfrm>
                <a:off x="2590800" y="2209800"/>
                <a:ext cx="2514600" cy="1524000"/>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path path="circle">
                  <a:fillToRect r="100000" b="100000"/>
                </a:path>
                <a:tileRect l="-100000" t="-100000"/>
              </a:gra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Rectangle 359"/>
              <p:cNvSpPr/>
              <p:nvPr/>
            </p:nvSpPr>
            <p:spPr>
              <a:xfrm>
                <a:off x="3505200" y="2209800"/>
                <a:ext cx="381000" cy="45719"/>
              </a:xfrm>
              <a:prstGeom prst="rect">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Rectangle 360"/>
              <p:cNvSpPr/>
              <p:nvPr/>
            </p:nvSpPr>
            <p:spPr>
              <a:xfrm>
                <a:off x="3962400" y="2209800"/>
                <a:ext cx="381000" cy="45719"/>
              </a:xfrm>
              <a:prstGeom prst="rect">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Rectangle 361"/>
              <p:cNvSpPr/>
              <p:nvPr/>
            </p:nvSpPr>
            <p:spPr>
              <a:xfrm>
                <a:off x="4419600" y="2209800"/>
                <a:ext cx="381000" cy="45719"/>
              </a:xfrm>
              <a:prstGeom prst="rect">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Rectangle 362"/>
              <p:cNvSpPr/>
              <p:nvPr/>
            </p:nvSpPr>
            <p:spPr>
              <a:xfrm>
                <a:off x="3505200" y="3688081"/>
                <a:ext cx="381000" cy="45719"/>
              </a:xfrm>
              <a:prstGeom prst="rect">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Rectangle 363"/>
              <p:cNvSpPr/>
              <p:nvPr/>
            </p:nvSpPr>
            <p:spPr>
              <a:xfrm>
                <a:off x="3962400" y="3688081"/>
                <a:ext cx="381000" cy="45719"/>
              </a:xfrm>
              <a:prstGeom prst="rect">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Rectangle 364"/>
              <p:cNvSpPr/>
              <p:nvPr/>
            </p:nvSpPr>
            <p:spPr>
              <a:xfrm>
                <a:off x="4419600" y="3688081"/>
                <a:ext cx="381000" cy="45719"/>
              </a:xfrm>
              <a:prstGeom prst="rect">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Rectangle 365"/>
              <p:cNvSpPr/>
              <p:nvPr/>
            </p:nvSpPr>
            <p:spPr>
              <a:xfrm rot="5400000">
                <a:off x="4937760" y="2758440"/>
                <a:ext cx="381000" cy="45719"/>
              </a:xfrm>
              <a:prstGeom prst="rect">
                <a:avLst/>
              </a:prstGeom>
              <a:solidFill>
                <a:srgbClr val="C2B65A"/>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Rectangle 366"/>
              <p:cNvSpPr/>
              <p:nvPr/>
            </p:nvSpPr>
            <p:spPr>
              <a:xfrm rot="5400000">
                <a:off x="4937760" y="3139441"/>
                <a:ext cx="381000" cy="45719"/>
              </a:xfrm>
              <a:prstGeom prst="rect">
                <a:avLst/>
              </a:prstGeom>
              <a:solidFill>
                <a:srgbClr val="C2B65A"/>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Rectangle 367"/>
              <p:cNvSpPr/>
              <p:nvPr/>
            </p:nvSpPr>
            <p:spPr>
              <a:xfrm>
                <a:off x="5105400" y="2438400"/>
                <a:ext cx="76200" cy="45719"/>
              </a:xfrm>
              <a:prstGeom prst="rect">
                <a:avLst/>
              </a:prstGeom>
              <a:solidFill>
                <a:schemeClr val="tx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Rectangle 368"/>
              <p:cNvSpPr/>
              <p:nvPr/>
            </p:nvSpPr>
            <p:spPr>
              <a:xfrm>
                <a:off x="5105400" y="3459481"/>
                <a:ext cx="76200" cy="45719"/>
              </a:xfrm>
              <a:prstGeom prst="rect">
                <a:avLst/>
              </a:prstGeom>
              <a:solidFill>
                <a:schemeClr val="tx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Diagonal Stripe 369"/>
              <p:cNvSpPr/>
              <p:nvPr/>
            </p:nvSpPr>
            <p:spPr>
              <a:xfrm rot="19479977" flipH="1">
                <a:off x="1425909" y="2124357"/>
                <a:ext cx="966769" cy="653657"/>
              </a:xfrm>
              <a:prstGeom prst="diagStripe">
                <a:avLst>
                  <a:gd name="adj" fmla="val 60192"/>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2700000" scaled="1"/>
                <a:tileRect/>
              </a:gra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1" name="Rectangle 370"/>
              <p:cNvSpPr/>
              <p:nvPr/>
            </p:nvSpPr>
            <p:spPr>
              <a:xfrm>
                <a:off x="2362200" y="2217115"/>
                <a:ext cx="228600" cy="762000"/>
              </a:xfrm>
              <a:prstGeom prst="rect">
                <a:avLst/>
              </a:prstGeom>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Rectangle 371"/>
              <p:cNvSpPr/>
              <p:nvPr/>
            </p:nvSpPr>
            <p:spPr>
              <a:xfrm>
                <a:off x="2293315" y="2209801"/>
                <a:ext cx="304800" cy="76199"/>
              </a:xfrm>
              <a:prstGeom prst="rect">
                <a:avLst/>
              </a:prstGeom>
              <a:solidFill>
                <a:srgbClr val="C2B65A"/>
              </a:soli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Rectangle 372"/>
              <p:cNvSpPr/>
              <p:nvPr/>
            </p:nvSpPr>
            <p:spPr>
              <a:xfrm>
                <a:off x="2286000" y="2924861"/>
                <a:ext cx="304800" cy="76199"/>
              </a:xfrm>
              <a:prstGeom prst="rect">
                <a:avLst/>
              </a:prstGeom>
              <a:solidFill>
                <a:srgbClr val="C2B65A"/>
              </a:soli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Diagonal Stripe 373"/>
              <p:cNvSpPr/>
              <p:nvPr/>
            </p:nvSpPr>
            <p:spPr>
              <a:xfrm rot="18971902" flipV="1">
                <a:off x="1552007" y="3064325"/>
                <a:ext cx="833538" cy="838771"/>
              </a:xfrm>
              <a:prstGeom prst="diagStripe">
                <a:avLst>
                  <a:gd name="adj" fmla="val 60192"/>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18900000" scaled="1"/>
                <a:tileRect/>
              </a:gra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5" name="Rectangle 374"/>
              <p:cNvSpPr/>
              <p:nvPr/>
            </p:nvSpPr>
            <p:spPr>
              <a:xfrm>
                <a:off x="2362200" y="2971800"/>
                <a:ext cx="228600" cy="762000"/>
              </a:xfrm>
              <a:prstGeom prst="rect">
                <a:avLst/>
              </a:prstGeom>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Rectangle 375"/>
              <p:cNvSpPr/>
              <p:nvPr/>
            </p:nvSpPr>
            <p:spPr>
              <a:xfrm>
                <a:off x="1211885" y="2398775"/>
                <a:ext cx="1066800" cy="1143000"/>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path path="circle">
                  <a:fillToRect l="50000" t="50000" r="50000" b="50000"/>
                </a:path>
                <a:tileRect/>
              </a:gradFill>
              <a:ln>
                <a:solidFill>
                  <a:schemeClr val="bg2">
                    <a:lumMod val="2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Rectangle 376"/>
              <p:cNvSpPr/>
              <p:nvPr/>
            </p:nvSpPr>
            <p:spPr>
              <a:xfrm>
                <a:off x="2300630" y="3657601"/>
                <a:ext cx="304800" cy="76199"/>
              </a:xfrm>
              <a:prstGeom prst="rect">
                <a:avLst/>
              </a:prstGeom>
              <a:solidFill>
                <a:srgbClr val="C2B65A"/>
              </a:soli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Rectangle 377"/>
              <p:cNvSpPr/>
              <p:nvPr/>
            </p:nvSpPr>
            <p:spPr>
              <a:xfrm>
                <a:off x="2286000" y="2242110"/>
                <a:ext cx="76200" cy="1447800"/>
              </a:xfrm>
              <a:prstGeom prst="rect">
                <a:avLst/>
              </a:prstGeom>
              <a:solidFill>
                <a:srgbClr val="C2B65A"/>
              </a:soli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Rectangle 378"/>
              <p:cNvSpPr/>
              <p:nvPr/>
            </p:nvSpPr>
            <p:spPr>
              <a:xfrm>
                <a:off x="1219200" y="2627375"/>
                <a:ext cx="609600" cy="685800"/>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2700000" scaled="1"/>
                <a:tileRect/>
              </a:gra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Rectangle 379"/>
              <p:cNvSpPr/>
              <p:nvPr/>
            </p:nvSpPr>
            <p:spPr>
              <a:xfrm>
                <a:off x="1255775" y="2667000"/>
                <a:ext cx="533400" cy="609600"/>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path path="circle">
                  <a:fillToRect l="50000" t="50000" r="50000" b="50000"/>
                </a:path>
                <a:tileRect/>
              </a:gra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Rectangle 380"/>
              <p:cNvSpPr/>
              <p:nvPr/>
            </p:nvSpPr>
            <p:spPr>
              <a:xfrm>
                <a:off x="1676400" y="2681630"/>
                <a:ext cx="90830" cy="609600"/>
              </a:xfrm>
              <a:prstGeom prst="rect">
                <a:avLst/>
              </a:prstGeom>
              <a:solidFill>
                <a:srgbClr val="C2B65A"/>
              </a:soli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Rectangle 381"/>
              <p:cNvSpPr/>
              <p:nvPr/>
            </p:nvSpPr>
            <p:spPr>
              <a:xfrm>
                <a:off x="1538630" y="2681630"/>
                <a:ext cx="90830" cy="609600"/>
              </a:xfrm>
              <a:prstGeom prst="rect">
                <a:avLst/>
              </a:prstGeom>
              <a:solidFill>
                <a:srgbClr val="C2B65A"/>
              </a:soli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Rectangle 382"/>
              <p:cNvSpPr/>
              <p:nvPr/>
            </p:nvSpPr>
            <p:spPr>
              <a:xfrm>
                <a:off x="1415490" y="2681630"/>
                <a:ext cx="90830" cy="609600"/>
              </a:xfrm>
              <a:prstGeom prst="rect">
                <a:avLst/>
              </a:prstGeom>
              <a:solidFill>
                <a:srgbClr val="C2B65A"/>
              </a:soli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Rectangle 383"/>
              <p:cNvSpPr/>
              <p:nvPr/>
            </p:nvSpPr>
            <p:spPr>
              <a:xfrm>
                <a:off x="1288085" y="2681630"/>
                <a:ext cx="90830" cy="609600"/>
              </a:xfrm>
              <a:prstGeom prst="rect">
                <a:avLst/>
              </a:prstGeom>
              <a:solidFill>
                <a:srgbClr val="C2B65A"/>
              </a:soli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Rectangle 384"/>
              <p:cNvSpPr/>
              <p:nvPr/>
            </p:nvSpPr>
            <p:spPr>
              <a:xfrm>
                <a:off x="2598115" y="2246375"/>
                <a:ext cx="76200" cy="1447800"/>
              </a:xfrm>
              <a:prstGeom prst="rect">
                <a:avLst/>
              </a:prstGeom>
              <a:solidFill>
                <a:srgbClr val="C2B65A"/>
              </a:soli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Oval 385"/>
              <p:cNvSpPr/>
              <p:nvPr/>
            </p:nvSpPr>
            <p:spPr>
              <a:xfrm>
                <a:off x="1720290" y="2514600"/>
                <a:ext cx="228600" cy="45719"/>
              </a:xfrm>
              <a:prstGeom prst="ellipse">
                <a:avLst/>
              </a:prstGeom>
              <a:solidFill>
                <a:srgbClr val="C2B65A"/>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Oval 386"/>
              <p:cNvSpPr/>
              <p:nvPr/>
            </p:nvSpPr>
            <p:spPr>
              <a:xfrm>
                <a:off x="1712975" y="3385110"/>
                <a:ext cx="228600" cy="45719"/>
              </a:xfrm>
              <a:prstGeom prst="ellipse">
                <a:avLst/>
              </a:prstGeom>
              <a:solidFill>
                <a:srgbClr val="C2B65A"/>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Rectangle 387"/>
              <p:cNvSpPr/>
              <p:nvPr/>
            </p:nvSpPr>
            <p:spPr>
              <a:xfrm>
                <a:off x="1143000" y="2239060"/>
                <a:ext cx="76200" cy="1447800"/>
              </a:xfrm>
              <a:prstGeom prst="rect">
                <a:avLst/>
              </a:prstGeom>
              <a:solidFill>
                <a:srgbClr val="C2B65A"/>
              </a:soli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Rectangle 388"/>
              <p:cNvSpPr/>
              <p:nvPr/>
            </p:nvSpPr>
            <p:spPr>
              <a:xfrm>
                <a:off x="2743200" y="2293315"/>
                <a:ext cx="2285999" cy="1364285"/>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path path="circle">
                  <a:fillToRect l="50000" t="50000" r="50000" b="50000"/>
                </a:path>
                <a:tileRect/>
              </a:gra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Rectangle 389"/>
              <p:cNvSpPr/>
              <p:nvPr/>
            </p:nvSpPr>
            <p:spPr>
              <a:xfrm flipH="1">
                <a:off x="1044855" y="2797455"/>
                <a:ext cx="159715" cy="329795"/>
              </a:xfrm>
              <a:prstGeom prst="rect">
                <a:avLst/>
              </a:prstGeom>
              <a:solidFill>
                <a:schemeClr val="tx1"/>
              </a:soli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Rectangle 390"/>
              <p:cNvSpPr/>
              <p:nvPr/>
            </p:nvSpPr>
            <p:spPr>
              <a:xfrm flipH="1">
                <a:off x="380999" y="2946805"/>
                <a:ext cx="845515" cy="45719"/>
              </a:xfrm>
              <a:prstGeom prst="rect">
                <a:avLst/>
              </a:prstGeom>
              <a:solidFill>
                <a:schemeClr val="tx1"/>
              </a:soli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Rectangle 391"/>
              <p:cNvSpPr/>
              <p:nvPr/>
            </p:nvSpPr>
            <p:spPr>
              <a:xfrm flipH="1">
                <a:off x="326745" y="2976065"/>
                <a:ext cx="213970" cy="329795"/>
              </a:xfrm>
              <a:prstGeom prst="rect">
                <a:avLst/>
              </a:prstGeom>
              <a:solidFill>
                <a:schemeClr val="tx1"/>
              </a:solidFill>
              <a:ln>
                <a:solidFill>
                  <a:schemeClr val="bg2">
                    <a:lumMod val="25000"/>
                  </a:schemeClr>
                </a:solidFill>
              </a:ln>
              <a:scene3d>
                <a:camera prst="isometricOffAxis2Lef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1"/>
            <p:cNvGrpSpPr/>
            <p:nvPr/>
          </p:nvGrpSpPr>
          <p:grpSpPr>
            <a:xfrm>
              <a:off x="3962400" y="3238497"/>
              <a:ext cx="685799" cy="457200"/>
              <a:chOff x="3962400" y="3238497"/>
              <a:chExt cx="685799" cy="457200"/>
            </a:xfrm>
          </p:grpSpPr>
          <p:sp>
            <p:nvSpPr>
              <p:cNvPr id="349" name="Heptagon 348"/>
              <p:cNvSpPr/>
              <p:nvPr/>
            </p:nvSpPr>
            <p:spPr>
              <a:xfrm rot="16200000">
                <a:off x="4199333" y="3246830"/>
                <a:ext cx="457200" cy="440533"/>
              </a:xfrm>
              <a:prstGeom prst="heptagon">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Oval 349"/>
              <p:cNvSpPr/>
              <p:nvPr/>
            </p:nvSpPr>
            <p:spPr>
              <a:xfrm>
                <a:off x="4243390" y="3264695"/>
                <a:ext cx="381000" cy="381000"/>
              </a:xfrm>
              <a:prstGeom prst="ellipse">
                <a:avLst/>
              </a:pr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path path="circle">
                  <a:fillToRect l="50000" t="50000" r="50000" b="50000"/>
                </a:path>
                <a:tileRect/>
              </a:gradFill>
              <a:ln w="28575">
                <a:solidFill>
                  <a:srgbClr val="C2B65A"/>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Rectangle 350"/>
              <p:cNvSpPr/>
              <p:nvPr/>
            </p:nvSpPr>
            <p:spPr>
              <a:xfrm>
                <a:off x="4233866" y="3276600"/>
                <a:ext cx="45719" cy="376083"/>
              </a:xfrm>
              <a:prstGeom prst="rect">
                <a:avLst/>
              </a:prstGeom>
              <a:solidFill>
                <a:srgbClr val="C2B65A"/>
              </a:solidFill>
              <a:ln>
                <a:solidFill>
                  <a:srgbClr val="C2B65A"/>
                </a:solidFill>
              </a:ln>
              <a:effectLst>
                <a:outerShdw blurRad="50800" dist="38100" algn="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2" name="Straight Connector 351"/>
              <p:cNvCxnSpPr/>
              <p:nvPr/>
            </p:nvCxnSpPr>
            <p:spPr>
              <a:xfrm>
                <a:off x="3962400" y="3429000"/>
                <a:ext cx="533400" cy="0"/>
              </a:xfrm>
              <a:prstGeom prst="line">
                <a:avLst/>
              </a:prstGeom>
              <a:ln w="3810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53" name="Rounded Rectangle 352"/>
              <p:cNvSpPr/>
              <p:nvPr/>
            </p:nvSpPr>
            <p:spPr>
              <a:xfrm>
                <a:off x="4419600" y="3387725"/>
                <a:ext cx="66906" cy="187363"/>
              </a:xfrm>
              <a:prstGeom prst="roundRect">
                <a:avLst/>
              </a:prstGeom>
              <a:blipFill>
                <a:blip r:embed="rId3" cstate="print"/>
                <a:stretch>
                  <a:fillRect/>
                </a:stretch>
              </a:blipFill>
              <a:ln w="6350">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Oval 353"/>
              <p:cNvSpPr/>
              <p:nvPr/>
            </p:nvSpPr>
            <p:spPr>
              <a:xfrm>
                <a:off x="4397375" y="3422650"/>
                <a:ext cx="98685" cy="95864"/>
              </a:xfrm>
              <a:prstGeom prst="ellipse">
                <a:avLst/>
              </a:prstGeom>
              <a:blipFill>
                <a:blip r:embed="rId4" cstate="print"/>
                <a:stretch>
                  <a:fillRect/>
                </a:stretch>
              </a:blipFill>
              <a:ln w="6350">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8" name="TextBox 157"/>
          <p:cNvSpPr txBox="1"/>
          <p:nvPr/>
        </p:nvSpPr>
        <p:spPr>
          <a:xfrm>
            <a:off x="3124201" y="1967806"/>
            <a:ext cx="1238609" cy="1384995"/>
          </a:xfrm>
          <a:prstGeom prst="rect">
            <a:avLst/>
          </a:prstGeom>
          <a:noFill/>
        </p:spPr>
        <p:txBody>
          <a:bodyPr wrap="none" rtlCol="0">
            <a:spAutoFit/>
          </a:bodyPr>
          <a:lstStyle/>
          <a:p>
            <a:r>
              <a:rPr lang="en-US" sz="1400" dirty="0" smtClean="0"/>
              <a:t>Registration #:</a:t>
            </a:r>
            <a:endParaRPr lang="en-US" sz="1400" u="sng" dirty="0" smtClean="0"/>
          </a:p>
          <a:p>
            <a:r>
              <a:rPr lang="en-US" sz="1400" dirty="0" smtClean="0"/>
              <a:t>Radio: </a:t>
            </a:r>
            <a:endParaRPr lang="en-US" sz="1400" u="sng" dirty="0" smtClean="0"/>
          </a:p>
          <a:p>
            <a:r>
              <a:rPr lang="en-US" sz="1400" dirty="0" smtClean="0"/>
              <a:t>Radio: </a:t>
            </a:r>
            <a:r>
              <a:rPr lang="en-US" sz="1400" u="sng" dirty="0" smtClean="0"/>
              <a:t>00</a:t>
            </a:r>
          </a:p>
          <a:p>
            <a:r>
              <a:rPr lang="en-US" sz="1400" dirty="0" smtClean="0"/>
              <a:t>DAGR: </a:t>
            </a:r>
            <a:endParaRPr lang="en-US" sz="1400" u="sng" dirty="0" smtClean="0"/>
          </a:p>
          <a:p>
            <a:r>
              <a:rPr lang="en-US" sz="1400" dirty="0" smtClean="0"/>
              <a:t>BFT: </a:t>
            </a:r>
            <a:endParaRPr lang="en-US" sz="1400" u="sng" dirty="0" smtClean="0"/>
          </a:p>
          <a:p>
            <a:r>
              <a:rPr lang="en-US" sz="1400" dirty="0" smtClean="0"/>
              <a:t>Services Due:</a:t>
            </a:r>
            <a:endParaRPr lang="en-US" sz="1400" dirty="0"/>
          </a:p>
        </p:txBody>
      </p:sp>
      <p:sp>
        <p:nvSpPr>
          <p:cNvPr id="159" name="TextBox 158"/>
          <p:cNvSpPr txBox="1"/>
          <p:nvPr/>
        </p:nvSpPr>
        <p:spPr>
          <a:xfrm>
            <a:off x="2057401" y="2038289"/>
            <a:ext cx="912429" cy="400110"/>
          </a:xfrm>
          <a:prstGeom prst="rect">
            <a:avLst/>
          </a:prstGeom>
          <a:noFill/>
        </p:spPr>
        <p:txBody>
          <a:bodyPr wrap="none" rtlCol="0">
            <a:spAutoFit/>
          </a:bodyPr>
          <a:lstStyle/>
          <a:p>
            <a:r>
              <a:rPr lang="en-US" sz="2000" b="1" u="sng" dirty="0" smtClean="0">
                <a:effectLst>
                  <a:outerShdw blurRad="38100" dist="38100" dir="2700000" algn="tl">
                    <a:srgbClr val="000000">
                      <a:alpha val="43137"/>
                    </a:srgbClr>
                  </a:outerShdw>
                </a:effectLst>
              </a:rPr>
              <a:t>VEH ID</a:t>
            </a:r>
          </a:p>
        </p:txBody>
      </p:sp>
      <p:sp>
        <p:nvSpPr>
          <p:cNvPr id="160" name="TextBox 159"/>
          <p:cNvSpPr txBox="1"/>
          <p:nvPr/>
        </p:nvSpPr>
        <p:spPr>
          <a:xfrm>
            <a:off x="3124201" y="3386107"/>
            <a:ext cx="1278683" cy="1600438"/>
          </a:xfrm>
          <a:prstGeom prst="rect">
            <a:avLst/>
          </a:prstGeom>
          <a:noFill/>
        </p:spPr>
        <p:txBody>
          <a:bodyPr wrap="none" rtlCol="0">
            <a:spAutoFit/>
          </a:bodyPr>
          <a:lstStyle/>
          <a:p>
            <a:r>
              <a:rPr lang="en-US" sz="1400" dirty="0" smtClean="0"/>
              <a:t>Registration #: </a:t>
            </a:r>
            <a:endParaRPr lang="en-US" sz="1400" u="sng" dirty="0" smtClean="0"/>
          </a:p>
          <a:p>
            <a:r>
              <a:rPr lang="en-US" sz="1400" dirty="0" smtClean="0"/>
              <a:t>Radio: </a:t>
            </a:r>
            <a:r>
              <a:rPr lang="en-US" sz="1400" u="sng" dirty="0" smtClean="0"/>
              <a:t>N/A</a:t>
            </a:r>
          </a:p>
          <a:p>
            <a:r>
              <a:rPr lang="en-US" sz="1400" dirty="0" smtClean="0"/>
              <a:t>Radio: </a:t>
            </a:r>
            <a:r>
              <a:rPr lang="en-US" sz="1400" u="sng" dirty="0" smtClean="0"/>
              <a:t>N/A</a:t>
            </a:r>
          </a:p>
          <a:p>
            <a:r>
              <a:rPr lang="en-US" sz="1400" dirty="0" smtClean="0"/>
              <a:t>DAGR: </a:t>
            </a:r>
            <a:r>
              <a:rPr lang="en-US" sz="1400" u="sng" dirty="0" smtClean="0"/>
              <a:t>N/A</a:t>
            </a:r>
          </a:p>
          <a:p>
            <a:r>
              <a:rPr lang="en-US" sz="1400" dirty="0" smtClean="0"/>
              <a:t>BFT: </a:t>
            </a:r>
            <a:endParaRPr lang="en-US" sz="1400" u="sng" dirty="0" smtClean="0"/>
          </a:p>
          <a:p>
            <a:r>
              <a:rPr lang="en-US" sz="1400" dirty="0" smtClean="0"/>
              <a:t>Services Due:</a:t>
            </a:r>
          </a:p>
          <a:p>
            <a:endParaRPr lang="en-US" sz="1400" dirty="0"/>
          </a:p>
        </p:txBody>
      </p:sp>
      <p:sp>
        <p:nvSpPr>
          <p:cNvPr id="161" name="TextBox 160"/>
          <p:cNvSpPr txBox="1"/>
          <p:nvPr/>
        </p:nvSpPr>
        <p:spPr>
          <a:xfrm>
            <a:off x="2057401" y="3391948"/>
            <a:ext cx="912429" cy="400110"/>
          </a:xfrm>
          <a:prstGeom prst="rect">
            <a:avLst/>
          </a:prstGeom>
          <a:noFill/>
        </p:spPr>
        <p:txBody>
          <a:bodyPr wrap="none" rtlCol="0">
            <a:spAutoFit/>
          </a:bodyPr>
          <a:lstStyle/>
          <a:p>
            <a:r>
              <a:rPr lang="en-US" sz="2000" b="1" u="sng" dirty="0" smtClean="0">
                <a:effectLst>
                  <a:outerShdw blurRad="38100" dist="38100" dir="2700000" algn="tl">
                    <a:srgbClr val="000000">
                      <a:alpha val="43137"/>
                    </a:srgbClr>
                  </a:outerShdw>
                </a:effectLst>
              </a:rPr>
              <a:t>VEH ID</a:t>
            </a:r>
          </a:p>
        </p:txBody>
      </p:sp>
      <p:grpSp>
        <p:nvGrpSpPr>
          <p:cNvPr id="8" name="Group 110"/>
          <p:cNvGrpSpPr/>
          <p:nvPr/>
        </p:nvGrpSpPr>
        <p:grpSpPr>
          <a:xfrm>
            <a:off x="1447800" y="5323655"/>
            <a:ext cx="1676400" cy="729691"/>
            <a:chOff x="3124200" y="3048000"/>
            <a:chExt cx="2057400" cy="882090"/>
          </a:xfrm>
          <a:effectLst>
            <a:outerShdw blurRad="50800" dist="38100" dir="2700000" algn="tl" rotWithShape="0">
              <a:prstClr val="black">
                <a:alpha val="40000"/>
              </a:prstClr>
            </a:outerShdw>
          </a:effectLst>
        </p:grpSpPr>
        <p:grpSp>
          <p:nvGrpSpPr>
            <p:cNvPr id="9" name="Group 57"/>
            <p:cNvGrpSpPr/>
            <p:nvPr/>
          </p:nvGrpSpPr>
          <p:grpSpPr>
            <a:xfrm>
              <a:off x="3124194" y="3048000"/>
              <a:ext cx="2057397" cy="882090"/>
              <a:chOff x="326745" y="2025090"/>
              <a:chExt cx="4854855" cy="1905000"/>
            </a:xfrm>
          </p:grpSpPr>
          <p:sp>
            <p:nvSpPr>
              <p:cNvPr id="171" name="Rectangle 170"/>
              <p:cNvSpPr/>
              <p:nvPr/>
            </p:nvSpPr>
            <p:spPr>
              <a:xfrm>
                <a:off x="2362200" y="2155545"/>
                <a:ext cx="609600" cy="1654455"/>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0" scaled="1"/>
                <a:tileRect/>
              </a:gra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p:cNvSpPr/>
              <p:nvPr/>
            </p:nvSpPr>
            <p:spPr>
              <a:xfrm>
                <a:off x="1575205" y="2155545"/>
                <a:ext cx="609600" cy="1654455"/>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0" scaled="1"/>
                <a:tileRect/>
              </a:gra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p:cNvSpPr/>
              <p:nvPr/>
            </p:nvSpPr>
            <p:spPr>
              <a:xfrm>
                <a:off x="3581400" y="2025090"/>
                <a:ext cx="1524000" cy="1905000"/>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0" scaled="1"/>
                <a:tileRect/>
              </a:gra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p:cNvSpPr/>
              <p:nvPr/>
            </p:nvSpPr>
            <p:spPr>
              <a:xfrm>
                <a:off x="3200400" y="2093975"/>
                <a:ext cx="1981200" cy="1752600"/>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0" scaled="1"/>
                <a:tileRect/>
              </a:gra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p:cNvSpPr/>
              <p:nvPr/>
            </p:nvSpPr>
            <p:spPr>
              <a:xfrm>
                <a:off x="2590800" y="2209800"/>
                <a:ext cx="2514600" cy="1524000"/>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path path="circle">
                  <a:fillToRect r="100000" b="100000"/>
                </a:path>
                <a:tileRect l="-100000" t="-100000"/>
              </a:gra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p:cNvSpPr/>
              <p:nvPr/>
            </p:nvSpPr>
            <p:spPr>
              <a:xfrm>
                <a:off x="3505200" y="2209800"/>
                <a:ext cx="381000" cy="45719"/>
              </a:xfrm>
              <a:prstGeom prst="rect">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p:cNvSpPr/>
              <p:nvPr/>
            </p:nvSpPr>
            <p:spPr>
              <a:xfrm>
                <a:off x="3962400" y="2209800"/>
                <a:ext cx="381000" cy="45719"/>
              </a:xfrm>
              <a:prstGeom prst="rect">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p:cNvSpPr/>
              <p:nvPr/>
            </p:nvSpPr>
            <p:spPr>
              <a:xfrm>
                <a:off x="4419600" y="2209800"/>
                <a:ext cx="381000" cy="45719"/>
              </a:xfrm>
              <a:prstGeom prst="rect">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p:cNvSpPr/>
              <p:nvPr/>
            </p:nvSpPr>
            <p:spPr>
              <a:xfrm>
                <a:off x="3505200" y="3688081"/>
                <a:ext cx="381000" cy="45719"/>
              </a:xfrm>
              <a:prstGeom prst="rect">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p:cNvSpPr/>
              <p:nvPr/>
            </p:nvSpPr>
            <p:spPr>
              <a:xfrm>
                <a:off x="3962400" y="3688081"/>
                <a:ext cx="381000" cy="45719"/>
              </a:xfrm>
              <a:prstGeom prst="rect">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p:cNvSpPr/>
              <p:nvPr/>
            </p:nvSpPr>
            <p:spPr>
              <a:xfrm>
                <a:off x="4419600" y="3688081"/>
                <a:ext cx="381000" cy="45719"/>
              </a:xfrm>
              <a:prstGeom prst="rect">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p:cNvSpPr/>
              <p:nvPr/>
            </p:nvSpPr>
            <p:spPr>
              <a:xfrm rot="5400000">
                <a:off x="4937760" y="2758440"/>
                <a:ext cx="381000" cy="45719"/>
              </a:xfrm>
              <a:prstGeom prst="rect">
                <a:avLst/>
              </a:prstGeom>
              <a:solidFill>
                <a:srgbClr val="C2B65A"/>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p:cNvSpPr/>
              <p:nvPr/>
            </p:nvSpPr>
            <p:spPr>
              <a:xfrm rot="5400000">
                <a:off x="4937760" y="3139441"/>
                <a:ext cx="381000" cy="45719"/>
              </a:xfrm>
              <a:prstGeom prst="rect">
                <a:avLst/>
              </a:prstGeom>
              <a:solidFill>
                <a:srgbClr val="C2B65A"/>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p:cNvSpPr/>
              <p:nvPr/>
            </p:nvSpPr>
            <p:spPr>
              <a:xfrm>
                <a:off x="5105400" y="2438400"/>
                <a:ext cx="76200" cy="45719"/>
              </a:xfrm>
              <a:prstGeom prst="rect">
                <a:avLst/>
              </a:prstGeom>
              <a:solidFill>
                <a:schemeClr val="tx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p:cNvSpPr/>
              <p:nvPr/>
            </p:nvSpPr>
            <p:spPr>
              <a:xfrm>
                <a:off x="5105400" y="3459481"/>
                <a:ext cx="76200" cy="45719"/>
              </a:xfrm>
              <a:prstGeom prst="rect">
                <a:avLst/>
              </a:prstGeom>
              <a:solidFill>
                <a:schemeClr val="tx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Diagonal Stripe 185"/>
              <p:cNvSpPr/>
              <p:nvPr/>
            </p:nvSpPr>
            <p:spPr>
              <a:xfrm rot="19479977" flipH="1">
                <a:off x="1425909" y="2124357"/>
                <a:ext cx="966769" cy="653657"/>
              </a:xfrm>
              <a:prstGeom prst="diagStripe">
                <a:avLst>
                  <a:gd name="adj" fmla="val 60192"/>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2700000" scaled="1"/>
                <a:tileRect/>
              </a:gra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7" name="Rectangle 186"/>
              <p:cNvSpPr/>
              <p:nvPr/>
            </p:nvSpPr>
            <p:spPr>
              <a:xfrm>
                <a:off x="2362200" y="2217115"/>
                <a:ext cx="228600" cy="762000"/>
              </a:xfrm>
              <a:prstGeom prst="rect">
                <a:avLst/>
              </a:prstGeom>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p:cNvSpPr/>
              <p:nvPr/>
            </p:nvSpPr>
            <p:spPr>
              <a:xfrm>
                <a:off x="2293315" y="2209801"/>
                <a:ext cx="304800" cy="76199"/>
              </a:xfrm>
              <a:prstGeom prst="rect">
                <a:avLst/>
              </a:prstGeom>
              <a:solidFill>
                <a:srgbClr val="C2B65A"/>
              </a:soli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p:cNvSpPr/>
              <p:nvPr/>
            </p:nvSpPr>
            <p:spPr>
              <a:xfrm>
                <a:off x="2286000" y="2924861"/>
                <a:ext cx="304800" cy="76199"/>
              </a:xfrm>
              <a:prstGeom prst="rect">
                <a:avLst/>
              </a:prstGeom>
              <a:solidFill>
                <a:srgbClr val="C2B65A"/>
              </a:soli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Diagonal Stripe 189"/>
              <p:cNvSpPr/>
              <p:nvPr/>
            </p:nvSpPr>
            <p:spPr>
              <a:xfrm rot="18971902" flipV="1">
                <a:off x="1552007" y="3064325"/>
                <a:ext cx="833538" cy="838771"/>
              </a:xfrm>
              <a:prstGeom prst="diagStripe">
                <a:avLst>
                  <a:gd name="adj" fmla="val 60192"/>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18900000" scaled="1"/>
                <a:tileRect/>
              </a:gra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1" name="Rectangle 190"/>
              <p:cNvSpPr/>
              <p:nvPr/>
            </p:nvSpPr>
            <p:spPr>
              <a:xfrm>
                <a:off x="2362200" y="2971800"/>
                <a:ext cx="228600" cy="762000"/>
              </a:xfrm>
              <a:prstGeom prst="rect">
                <a:avLst/>
              </a:prstGeom>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p:cNvSpPr/>
              <p:nvPr/>
            </p:nvSpPr>
            <p:spPr>
              <a:xfrm>
                <a:off x="1211885" y="2398775"/>
                <a:ext cx="1066800" cy="1143000"/>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path path="circle">
                  <a:fillToRect l="50000" t="50000" r="50000" b="50000"/>
                </a:path>
                <a:tileRect/>
              </a:gradFill>
              <a:ln>
                <a:solidFill>
                  <a:schemeClr val="bg2">
                    <a:lumMod val="2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p:cNvSpPr/>
              <p:nvPr/>
            </p:nvSpPr>
            <p:spPr>
              <a:xfrm>
                <a:off x="2300630" y="3657601"/>
                <a:ext cx="304800" cy="76199"/>
              </a:xfrm>
              <a:prstGeom prst="rect">
                <a:avLst/>
              </a:prstGeom>
              <a:solidFill>
                <a:srgbClr val="C2B65A"/>
              </a:soli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p:cNvSpPr/>
              <p:nvPr/>
            </p:nvSpPr>
            <p:spPr>
              <a:xfrm>
                <a:off x="2286000" y="2242110"/>
                <a:ext cx="76200" cy="1447800"/>
              </a:xfrm>
              <a:prstGeom prst="rect">
                <a:avLst/>
              </a:prstGeom>
              <a:solidFill>
                <a:srgbClr val="C2B65A"/>
              </a:soli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p:cNvSpPr/>
              <p:nvPr/>
            </p:nvSpPr>
            <p:spPr>
              <a:xfrm>
                <a:off x="1219200" y="2627375"/>
                <a:ext cx="609600" cy="685800"/>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2700000" scaled="1"/>
                <a:tileRect/>
              </a:gra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p:cNvSpPr/>
              <p:nvPr/>
            </p:nvSpPr>
            <p:spPr>
              <a:xfrm>
                <a:off x="1255775" y="2667000"/>
                <a:ext cx="533400" cy="609600"/>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path path="circle">
                  <a:fillToRect l="50000" t="50000" r="50000" b="50000"/>
                </a:path>
                <a:tileRect/>
              </a:gra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p:cNvSpPr/>
              <p:nvPr/>
            </p:nvSpPr>
            <p:spPr>
              <a:xfrm>
                <a:off x="1676400" y="2681630"/>
                <a:ext cx="90830" cy="609600"/>
              </a:xfrm>
              <a:prstGeom prst="rect">
                <a:avLst/>
              </a:prstGeom>
              <a:solidFill>
                <a:srgbClr val="C2B65A"/>
              </a:soli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p:cNvSpPr/>
              <p:nvPr/>
            </p:nvSpPr>
            <p:spPr>
              <a:xfrm>
                <a:off x="1538630" y="2681630"/>
                <a:ext cx="90830" cy="609600"/>
              </a:xfrm>
              <a:prstGeom prst="rect">
                <a:avLst/>
              </a:prstGeom>
              <a:solidFill>
                <a:srgbClr val="C2B65A"/>
              </a:soli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p:cNvSpPr/>
              <p:nvPr/>
            </p:nvSpPr>
            <p:spPr>
              <a:xfrm>
                <a:off x="1415490" y="2681630"/>
                <a:ext cx="90830" cy="609600"/>
              </a:xfrm>
              <a:prstGeom prst="rect">
                <a:avLst/>
              </a:prstGeom>
              <a:solidFill>
                <a:srgbClr val="C2B65A"/>
              </a:soli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p:cNvSpPr/>
              <p:nvPr/>
            </p:nvSpPr>
            <p:spPr>
              <a:xfrm>
                <a:off x="1288085" y="2681630"/>
                <a:ext cx="90830" cy="609600"/>
              </a:xfrm>
              <a:prstGeom prst="rect">
                <a:avLst/>
              </a:prstGeom>
              <a:solidFill>
                <a:srgbClr val="C2B65A"/>
              </a:soli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p:cNvSpPr/>
              <p:nvPr/>
            </p:nvSpPr>
            <p:spPr>
              <a:xfrm>
                <a:off x="2598115" y="2246375"/>
                <a:ext cx="76200" cy="1447800"/>
              </a:xfrm>
              <a:prstGeom prst="rect">
                <a:avLst/>
              </a:prstGeom>
              <a:solidFill>
                <a:srgbClr val="C2B65A"/>
              </a:soli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a:off x="1720290" y="2514600"/>
                <a:ext cx="228600" cy="45719"/>
              </a:xfrm>
              <a:prstGeom prst="ellipse">
                <a:avLst/>
              </a:prstGeom>
              <a:solidFill>
                <a:srgbClr val="C2B65A"/>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1712975" y="3385110"/>
                <a:ext cx="228600" cy="45719"/>
              </a:xfrm>
              <a:prstGeom prst="ellipse">
                <a:avLst/>
              </a:prstGeom>
              <a:solidFill>
                <a:srgbClr val="C2B65A"/>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p:cNvSpPr/>
              <p:nvPr/>
            </p:nvSpPr>
            <p:spPr>
              <a:xfrm>
                <a:off x="1143000" y="2239060"/>
                <a:ext cx="76200" cy="1447800"/>
              </a:xfrm>
              <a:prstGeom prst="rect">
                <a:avLst/>
              </a:prstGeom>
              <a:solidFill>
                <a:srgbClr val="C2B65A"/>
              </a:soli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204"/>
              <p:cNvSpPr/>
              <p:nvPr/>
            </p:nvSpPr>
            <p:spPr>
              <a:xfrm>
                <a:off x="2743200" y="2293315"/>
                <a:ext cx="2285999" cy="1364285"/>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path path="circle">
                  <a:fillToRect l="50000" t="50000" r="50000" b="50000"/>
                </a:path>
                <a:tileRect/>
              </a:gra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p:cNvSpPr/>
              <p:nvPr/>
            </p:nvSpPr>
            <p:spPr>
              <a:xfrm flipH="1">
                <a:off x="1044855" y="2797455"/>
                <a:ext cx="159715" cy="329795"/>
              </a:xfrm>
              <a:prstGeom prst="rect">
                <a:avLst/>
              </a:prstGeom>
              <a:solidFill>
                <a:schemeClr val="tx1"/>
              </a:soli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206"/>
              <p:cNvSpPr/>
              <p:nvPr/>
            </p:nvSpPr>
            <p:spPr>
              <a:xfrm flipH="1">
                <a:off x="380999" y="2946805"/>
                <a:ext cx="845515" cy="45719"/>
              </a:xfrm>
              <a:prstGeom prst="rect">
                <a:avLst/>
              </a:prstGeom>
              <a:solidFill>
                <a:schemeClr val="tx1"/>
              </a:soli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p:cNvSpPr/>
              <p:nvPr/>
            </p:nvSpPr>
            <p:spPr>
              <a:xfrm flipH="1">
                <a:off x="326745" y="2976065"/>
                <a:ext cx="213970" cy="329795"/>
              </a:xfrm>
              <a:prstGeom prst="rect">
                <a:avLst/>
              </a:prstGeom>
              <a:solidFill>
                <a:schemeClr val="tx1"/>
              </a:solidFill>
              <a:ln>
                <a:solidFill>
                  <a:schemeClr val="bg2">
                    <a:lumMod val="25000"/>
                  </a:schemeClr>
                </a:solidFill>
              </a:ln>
              <a:scene3d>
                <a:camera prst="isometricOffAxis2Lef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61"/>
            <p:cNvGrpSpPr/>
            <p:nvPr/>
          </p:nvGrpSpPr>
          <p:grpSpPr>
            <a:xfrm>
              <a:off x="3962400" y="3238497"/>
              <a:ext cx="685799" cy="457200"/>
              <a:chOff x="3962400" y="3238497"/>
              <a:chExt cx="685799" cy="457200"/>
            </a:xfrm>
          </p:grpSpPr>
          <p:sp>
            <p:nvSpPr>
              <p:cNvPr id="165" name="Heptagon 164"/>
              <p:cNvSpPr/>
              <p:nvPr/>
            </p:nvSpPr>
            <p:spPr>
              <a:xfrm rot="16200000">
                <a:off x="4199333" y="3246830"/>
                <a:ext cx="457200" cy="440533"/>
              </a:xfrm>
              <a:prstGeom prst="heptagon">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4243390" y="3264695"/>
                <a:ext cx="381000" cy="381000"/>
              </a:xfrm>
              <a:prstGeom prst="ellipse">
                <a:avLst/>
              </a:pr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path path="circle">
                  <a:fillToRect l="50000" t="50000" r="50000" b="50000"/>
                </a:path>
                <a:tileRect/>
              </a:gradFill>
              <a:ln w="28575">
                <a:solidFill>
                  <a:srgbClr val="C2B65A"/>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p:cNvSpPr/>
              <p:nvPr/>
            </p:nvSpPr>
            <p:spPr>
              <a:xfrm>
                <a:off x="4233866" y="3276600"/>
                <a:ext cx="45719" cy="376083"/>
              </a:xfrm>
              <a:prstGeom prst="rect">
                <a:avLst/>
              </a:prstGeom>
              <a:solidFill>
                <a:srgbClr val="C2B65A"/>
              </a:solidFill>
              <a:ln>
                <a:solidFill>
                  <a:srgbClr val="C2B65A"/>
                </a:solidFill>
              </a:ln>
              <a:effectLst>
                <a:outerShdw blurRad="50800" dist="38100" algn="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8" name="Straight Connector 167"/>
              <p:cNvCxnSpPr/>
              <p:nvPr/>
            </p:nvCxnSpPr>
            <p:spPr>
              <a:xfrm>
                <a:off x="3962400" y="3429000"/>
                <a:ext cx="533400" cy="0"/>
              </a:xfrm>
              <a:prstGeom prst="line">
                <a:avLst/>
              </a:prstGeom>
              <a:ln w="3810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9" name="Rounded Rectangle 168"/>
              <p:cNvSpPr/>
              <p:nvPr/>
            </p:nvSpPr>
            <p:spPr>
              <a:xfrm>
                <a:off x="4419600" y="3387725"/>
                <a:ext cx="66906" cy="187363"/>
              </a:xfrm>
              <a:prstGeom prst="roundRect">
                <a:avLst/>
              </a:prstGeom>
              <a:blipFill>
                <a:blip r:embed="rId3" cstate="print"/>
                <a:stretch>
                  <a:fillRect/>
                </a:stretch>
              </a:blipFill>
              <a:ln w="6350">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4397375" y="3422650"/>
                <a:ext cx="98685" cy="95864"/>
              </a:xfrm>
              <a:prstGeom prst="ellipse">
                <a:avLst/>
              </a:prstGeom>
              <a:blipFill>
                <a:blip r:embed="rId4" cstate="print"/>
                <a:stretch>
                  <a:fillRect/>
                </a:stretch>
              </a:blipFill>
              <a:ln w="6350">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6" name="TextBox 255"/>
          <p:cNvSpPr txBox="1"/>
          <p:nvPr/>
        </p:nvSpPr>
        <p:spPr>
          <a:xfrm>
            <a:off x="3124201" y="4863406"/>
            <a:ext cx="1278683" cy="1384995"/>
          </a:xfrm>
          <a:prstGeom prst="rect">
            <a:avLst/>
          </a:prstGeom>
          <a:noFill/>
        </p:spPr>
        <p:txBody>
          <a:bodyPr wrap="none" rtlCol="0">
            <a:spAutoFit/>
          </a:bodyPr>
          <a:lstStyle/>
          <a:p>
            <a:r>
              <a:rPr lang="en-US" sz="1400" dirty="0" smtClean="0"/>
              <a:t>Registration #: </a:t>
            </a:r>
            <a:endParaRPr lang="en-US" sz="1400" u="sng" dirty="0" smtClean="0"/>
          </a:p>
          <a:p>
            <a:r>
              <a:rPr lang="en-US" sz="1400" dirty="0" smtClean="0"/>
              <a:t>Radio: </a:t>
            </a:r>
            <a:r>
              <a:rPr lang="en-US" sz="1400" u="sng" dirty="0" smtClean="0"/>
              <a:t>N/A</a:t>
            </a:r>
          </a:p>
          <a:p>
            <a:r>
              <a:rPr lang="en-US" sz="1400" dirty="0" smtClean="0"/>
              <a:t>Radio: </a:t>
            </a:r>
            <a:r>
              <a:rPr lang="en-US" sz="1400" u="sng" dirty="0" smtClean="0"/>
              <a:t>N/A</a:t>
            </a:r>
          </a:p>
          <a:p>
            <a:r>
              <a:rPr lang="en-US" sz="1400" dirty="0" smtClean="0"/>
              <a:t>DAGR: </a:t>
            </a:r>
            <a:r>
              <a:rPr lang="en-US" sz="1400" u="sng" dirty="0" smtClean="0"/>
              <a:t>N/A</a:t>
            </a:r>
          </a:p>
          <a:p>
            <a:r>
              <a:rPr lang="en-US" sz="1400" dirty="0" smtClean="0"/>
              <a:t>BFT: </a:t>
            </a:r>
            <a:r>
              <a:rPr lang="en-US" sz="1400" u="sng" dirty="0" smtClean="0"/>
              <a:t>N/A</a:t>
            </a:r>
          </a:p>
          <a:p>
            <a:r>
              <a:rPr lang="en-US" sz="1400" dirty="0" smtClean="0"/>
              <a:t>Services Due:</a:t>
            </a:r>
            <a:endParaRPr lang="en-US" sz="1400" dirty="0"/>
          </a:p>
        </p:txBody>
      </p:sp>
      <p:sp>
        <p:nvSpPr>
          <p:cNvPr id="257" name="TextBox 256"/>
          <p:cNvSpPr txBox="1"/>
          <p:nvPr/>
        </p:nvSpPr>
        <p:spPr>
          <a:xfrm>
            <a:off x="2057401" y="4910345"/>
            <a:ext cx="912429" cy="400110"/>
          </a:xfrm>
          <a:prstGeom prst="rect">
            <a:avLst/>
          </a:prstGeom>
          <a:noFill/>
        </p:spPr>
        <p:txBody>
          <a:bodyPr wrap="none" rtlCol="0">
            <a:spAutoFit/>
          </a:bodyPr>
          <a:lstStyle/>
          <a:p>
            <a:r>
              <a:rPr lang="en-US" sz="2000" b="1" u="sng" dirty="0" smtClean="0">
                <a:effectLst>
                  <a:outerShdw blurRad="38100" dist="38100" dir="2700000" algn="tl">
                    <a:srgbClr val="000000">
                      <a:alpha val="43137"/>
                    </a:srgbClr>
                  </a:outerShdw>
                </a:effectLst>
              </a:rPr>
              <a:t>VEH ID</a:t>
            </a:r>
          </a:p>
        </p:txBody>
      </p:sp>
      <p:sp>
        <p:nvSpPr>
          <p:cNvPr id="162" name="Rectangle 161"/>
          <p:cNvSpPr/>
          <p:nvPr/>
        </p:nvSpPr>
        <p:spPr>
          <a:xfrm>
            <a:off x="2073012" y="1371600"/>
            <a:ext cx="2041329" cy="523220"/>
          </a:xfrm>
          <a:prstGeom prst="rect">
            <a:avLst/>
          </a:prstGeom>
          <a:noFill/>
          <a:effectLst>
            <a:glow rad="63500">
              <a:schemeClr val="accent1">
                <a:satMod val="175000"/>
                <a:alpha val="40000"/>
              </a:schemeClr>
            </a:glow>
          </a:effectLst>
        </p:spPr>
        <p:txBody>
          <a:bodyPr wrap="none" lIns="91440" tIns="45720" rIns="91440" bIns="45720">
            <a:spAutoFit/>
          </a:bodyPr>
          <a:lstStyle/>
          <a:p>
            <a:pPr algn="ctr"/>
            <a:r>
              <a:rPr lang="en-US" sz="2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63500">
                    <a:schemeClr val="accent1">
                      <a:satMod val="175000"/>
                      <a:alpha val="40000"/>
                    </a:schemeClr>
                  </a:glow>
                  <a:outerShdw blurRad="55000" dist="50800" dir="5400000" algn="tl">
                    <a:srgbClr val="000000">
                      <a:alpha val="33000"/>
                    </a:srgbClr>
                  </a:outerShdw>
                </a:effectLst>
              </a:rPr>
              <a:t>Vehicle Data</a:t>
            </a:r>
            <a:endParaRPr lang="en-US" sz="28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63500">
                  <a:schemeClr val="accent1">
                    <a:satMod val="175000"/>
                    <a:alpha val="40000"/>
                  </a:schemeClr>
                </a:glow>
                <a:outerShdw blurRad="55000" dist="50800" dir="5400000" algn="tl">
                  <a:srgbClr val="000000">
                    <a:alpha val="33000"/>
                  </a:srgbClr>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TextBox 158"/>
          <p:cNvSpPr txBox="1"/>
          <p:nvPr/>
        </p:nvSpPr>
        <p:spPr>
          <a:xfrm>
            <a:off x="3048557" y="6085113"/>
            <a:ext cx="1342868" cy="400110"/>
          </a:xfrm>
          <a:prstGeom prst="rect">
            <a:avLst/>
          </a:prstGeom>
          <a:noFill/>
        </p:spPr>
        <p:txBody>
          <a:bodyPr wrap="none" rtlCol="0">
            <a:spAutoFit/>
          </a:bodyPr>
          <a:lstStyle/>
          <a:p>
            <a:r>
              <a:rPr lang="en-US" sz="2000" b="1" u="sng" dirty="0" smtClean="0">
                <a:effectLst>
                  <a:outerShdw blurRad="38100" dist="38100" dir="2700000" algn="tl">
                    <a:srgbClr val="000000">
                      <a:alpha val="43137"/>
                    </a:srgbClr>
                  </a:outerShdw>
                </a:effectLst>
              </a:rPr>
              <a:t>5 PT 5 H –  </a:t>
            </a:r>
          </a:p>
        </p:txBody>
      </p:sp>
      <p:sp>
        <p:nvSpPr>
          <p:cNvPr id="161" name="TextBox 160"/>
          <p:cNvSpPr txBox="1"/>
          <p:nvPr/>
        </p:nvSpPr>
        <p:spPr>
          <a:xfrm>
            <a:off x="3048000" y="7010400"/>
            <a:ext cx="1285160" cy="400110"/>
          </a:xfrm>
          <a:prstGeom prst="rect">
            <a:avLst/>
          </a:prstGeom>
          <a:noFill/>
        </p:spPr>
        <p:txBody>
          <a:bodyPr wrap="none" rtlCol="0">
            <a:spAutoFit/>
          </a:bodyPr>
          <a:lstStyle/>
          <a:p>
            <a:r>
              <a:rPr lang="en-US" sz="2000" b="1" u="sng" dirty="0" smtClean="0">
                <a:effectLst>
                  <a:outerShdw blurRad="38100" dist="38100" dir="2700000" algn="tl">
                    <a:srgbClr val="000000">
                      <a:alpha val="43137"/>
                    </a:srgbClr>
                  </a:outerShdw>
                </a:effectLst>
              </a:rPr>
              <a:t>6 PT 6 H – </a:t>
            </a:r>
          </a:p>
        </p:txBody>
      </p:sp>
      <p:sp>
        <p:nvSpPr>
          <p:cNvPr id="257" name="TextBox 256"/>
          <p:cNvSpPr txBox="1"/>
          <p:nvPr/>
        </p:nvSpPr>
        <p:spPr>
          <a:xfrm>
            <a:off x="3048000" y="5162489"/>
            <a:ext cx="1342868" cy="400110"/>
          </a:xfrm>
          <a:prstGeom prst="rect">
            <a:avLst/>
          </a:prstGeom>
          <a:noFill/>
        </p:spPr>
        <p:txBody>
          <a:bodyPr wrap="none" rtlCol="0">
            <a:spAutoFit/>
          </a:bodyPr>
          <a:lstStyle/>
          <a:p>
            <a:r>
              <a:rPr lang="en-US" sz="2000" b="1" u="sng" dirty="0" smtClean="0">
                <a:effectLst>
                  <a:outerShdw blurRad="38100" dist="38100" dir="2700000" algn="tl">
                    <a:srgbClr val="000000">
                      <a:alpha val="43137"/>
                    </a:srgbClr>
                  </a:outerShdw>
                </a:effectLst>
              </a:rPr>
              <a:t>4 PT 4 H –  </a:t>
            </a:r>
          </a:p>
        </p:txBody>
      </p:sp>
      <p:grpSp>
        <p:nvGrpSpPr>
          <p:cNvPr id="163" name="Group 162"/>
          <p:cNvGrpSpPr/>
          <p:nvPr/>
        </p:nvGrpSpPr>
        <p:grpSpPr>
          <a:xfrm>
            <a:off x="1371600" y="6858001"/>
            <a:ext cx="1752600" cy="719908"/>
            <a:chOff x="330786" y="4255446"/>
            <a:chExt cx="5693348" cy="2484262"/>
          </a:xfrm>
        </p:grpSpPr>
        <p:sp>
          <p:nvSpPr>
            <p:cNvPr id="164" name="Rounded Rectangle 163"/>
            <p:cNvSpPr/>
            <p:nvPr/>
          </p:nvSpPr>
          <p:spPr>
            <a:xfrm rot="5400000">
              <a:off x="4739569" y="3944145"/>
              <a:ext cx="381000" cy="1003602"/>
            </a:xfrm>
            <a:prstGeom prst="roundRect">
              <a:avLst>
                <a:gd name="adj" fmla="val 24917"/>
              </a:avLst>
            </a:prstGeom>
            <a:solidFill>
              <a:schemeClr val="tx1"/>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ounded Rectangle 208"/>
            <p:cNvSpPr/>
            <p:nvPr/>
          </p:nvSpPr>
          <p:spPr>
            <a:xfrm rot="5400000">
              <a:off x="4730901" y="6047407"/>
              <a:ext cx="381000" cy="1003602"/>
            </a:xfrm>
            <a:prstGeom prst="roundRect">
              <a:avLst>
                <a:gd name="adj" fmla="val 24917"/>
              </a:avLst>
            </a:prstGeom>
            <a:solidFill>
              <a:schemeClr val="tx1"/>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209"/>
            <p:cNvSpPr/>
            <p:nvPr/>
          </p:nvSpPr>
          <p:spPr>
            <a:xfrm>
              <a:off x="3810008" y="4338637"/>
              <a:ext cx="914400" cy="2311439"/>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0" scaled="1"/>
              <a:tileRect/>
            </a:gradFill>
            <a:ln>
              <a:solidFill>
                <a:schemeClr val="bg2">
                  <a:lumMod val="25000"/>
                </a:schemeClr>
              </a:solid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p:cNvSpPr/>
            <p:nvPr/>
          </p:nvSpPr>
          <p:spPr>
            <a:xfrm>
              <a:off x="2895601" y="4334732"/>
              <a:ext cx="914399" cy="2316237"/>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0" scaled="1"/>
              <a:tileRect/>
            </a:gradFill>
            <a:ln>
              <a:solidFill>
                <a:schemeClr val="bg2">
                  <a:lumMod val="25000"/>
                </a:schemeClr>
              </a:solid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ounded Rectangle 211"/>
            <p:cNvSpPr/>
            <p:nvPr/>
          </p:nvSpPr>
          <p:spPr>
            <a:xfrm rot="5400000">
              <a:off x="2063901" y="3944145"/>
              <a:ext cx="381000" cy="1003602"/>
            </a:xfrm>
            <a:prstGeom prst="roundRect">
              <a:avLst>
                <a:gd name="adj" fmla="val 23780"/>
              </a:avLst>
            </a:prstGeom>
            <a:solidFill>
              <a:schemeClr val="tx1"/>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ounded Rectangle 212"/>
            <p:cNvSpPr/>
            <p:nvPr/>
          </p:nvSpPr>
          <p:spPr>
            <a:xfrm rot="5400000">
              <a:off x="2055233" y="6047407"/>
              <a:ext cx="381000" cy="1003602"/>
            </a:xfrm>
            <a:prstGeom prst="roundRect">
              <a:avLst>
                <a:gd name="adj" fmla="val 23780"/>
              </a:avLst>
            </a:prstGeom>
            <a:solidFill>
              <a:schemeClr val="tx1"/>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p:cNvSpPr/>
            <p:nvPr/>
          </p:nvSpPr>
          <p:spPr>
            <a:xfrm>
              <a:off x="5562600" y="4377508"/>
              <a:ext cx="76200" cy="2209800"/>
            </a:xfrm>
            <a:prstGeom prst="rect">
              <a:avLst/>
            </a:prstGeom>
            <a:solidFill>
              <a:schemeClr val="tx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214"/>
            <p:cNvSpPr/>
            <p:nvPr/>
          </p:nvSpPr>
          <p:spPr>
            <a:xfrm>
              <a:off x="4572000" y="4334732"/>
              <a:ext cx="914400" cy="2311439"/>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0" scaled="1"/>
              <a:tileRect/>
            </a:gradFill>
            <a:ln>
              <a:solidFill>
                <a:schemeClr val="bg2">
                  <a:lumMod val="25000"/>
                </a:schemeClr>
              </a:solid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ectangle 215"/>
            <p:cNvSpPr/>
            <p:nvPr/>
          </p:nvSpPr>
          <p:spPr>
            <a:xfrm>
              <a:off x="1752601" y="4331545"/>
              <a:ext cx="1143000" cy="2316237"/>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0" scaled="1"/>
              <a:tileRect/>
            </a:gradFill>
            <a:ln>
              <a:solidFill>
                <a:schemeClr val="bg2">
                  <a:lumMod val="25000"/>
                </a:schemeClr>
              </a:solid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216"/>
            <p:cNvSpPr/>
            <p:nvPr/>
          </p:nvSpPr>
          <p:spPr>
            <a:xfrm>
              <a:off x="2949446" y="4407502"/>
              <a:ext cx="2613154" cy="2133600"/>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path path="circle">
                <a:fillToRect r="100000" b="100000"/>
              </a:path>
              <a:tileRect l="-100000" t="-100000"/>
            </a:gra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217"/>
            <p:cNvSpPr/>
            <p:nvPr/>
          </p:nvSpPr>
          <p:spPr>
            <a:xfrm>
              <a:off x="3085194" y="4407502"/>
              <a:ext cx="496342" cy="64007"/>
            </a:xfrm>
            <a:prstGeom prst="rect">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218"/>
            <p:cNvSpPr/>
            <p:nvPr/>
          </p:nvSpPr>
          <p:spPr>
            <a:xfrm>
              <a:off x="3999458" y="4407502"/>
              <a:ext cx="496342" cy="64007"/>
            </a:xfrm>
            <a:prstGeom prst="rect">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219"/>
            <p:cNvSpPr/>
            <p:nvPr/>
          </p:nvSpPr>
          <p:spPr>
            <a:xfrm>
              <a:off x="3085194" y="6464437"/>
              <a:ext cx="496342" cy="64007"/>
            </a:xfrm>
            <a:prstGeom prst="rect">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220"/>
            <p:cNvSpPr/>
            <p:nvPr/>
          </p:nvSpPr>
          <p:spPr>
            <a:xfrm>
              <a:off x="4003928" y="6464437"/>
              <a:ext cx="496342" cy="64007"/>
            </a:xfrm>
            <a:prstGeom prst="rect">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p:cNvSpPr/>
            <p:nvPr/>
          </p:nvSpPr>
          <p:spPr>
            <a:xfrm rot="5400000">
              <a:off x="5338682" y="5177821"/>
              <a:ext cx="533400" cy="59560"/>
            </a:xfrm>
            <a:prstGeom prst="rect">
              <a:avLst/>
            </a:prstGeom>
            <a:solidFill>
              <a:srgbClr val="C2B65A"/>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222"/>
            <p:cNvSpPr/>
            <p:nvPr/>
          </p:nvSpPr>
          <p:spPr>
            <a:xfrm rot="5400000">
              <a:off x="5338682" y="5711223"/>
              <a:ext cx="533400" cy="59560"/>
            </a:xfrm>
            <a:prstGeom prst="rect">
              <a:avLst/>
            </a:prstGeom>
            <a:solidFill>
              <a:srgbClr val="C2B65A"/>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Diagonal Stripe 223"/>
            <p:cNvSpPr/>
            <p:nvPr/>
          </p:nvSpPr>
          <p:spPr>
            <a:xfrm rot="19479977" flipH="1">
              <a:off x="1542530" y="4367571"/>
              <a:ext cx="1259444" cy="915120"/>
            </a:xfrm>
            <a:prstGeom prst="diagStripe">
              <a:avLst>
                <a:gd name="adj" fmla="val 60192"/>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2700000" scaled="1"/>
              <a:tileRect/>
            </a:gra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5" name="Rectangle 224"/>
            <p:cNvSpPr/>
            <p:nvPr/>
          </p:nvSpPr>
          <p:spPr>
            <a:xfrm>
              <a:off x="2651641" y="4417743"/>
              <a:ext cx="297805" cy="1066800"/>
            </a:xfrm>
            <a:prstGeom prst="rect">
              <a:avLst/>
            </a:prstGeom>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p:cNvSpPr/>
            <p:nvPr/>
          </p:nvSpPr>
          <p:spPr>
            <a:xfrm>
              <a:off x="2561902" y="4407503"/>
              <a:ext cx="397074" cy="106679"/>
            </a:xfrm>
            <a:prstGeom prst="rect">
              <a:avLst/>
            </a:prstGeom>
            <a:solidFill>
              <a:srgbClr val="C2B65A"/>
            </a:soli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ectangle 226"/>
            <p:cNvSpPr/>
            <p:nvPr/>
          </p:nvSpPr>
          <p:spPr>
            <a:xfrm>
              <a:off x="2552373" y="5430257"/>
              <a:ext cx="397074" cy="106679"/>
            </a:xfrm>
            <a:prstGeom prst="rect">
              <a:avLst/>
            </a:prstGeom>
            <a:solidFill>
              <a:srgbClr val="C2B65A"/>
            </a:soli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Diagonal Stripe 227"/>
            <p:cNvSpPr/>
            <p:nvPr/>
          </p:nvSpPr>
          <p:spPr>
            <a:xfrm rot="18971902" flipV="1">
              <a:off x="1654794" y="5560497"/>
              <a:ext cx="1085879" cy="1174279"/>
            </a:xfrm>
            <a:prstGeom prst="diagStripe">
              <a:avLst>
                <a:gd name="adj" fmla="val 60192"/>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18900000" scaled="1"/>
              <a:tileRect/>
            </a:gra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9" name="Rectangle 228"/>
            <p:cNvSpPr/>
            <p:nvPr/>
          </p:nvSpPr>
          <p:spPr>
            <a:xfrm>
              <a:off x="2651641" y="5474302"/>
              <a:ext cx="297805" cy="1066800"/>
            </a:xfrm>
            <a:prstGeom prst="rect">
              <a:avLst/>
            </a:prstGeom>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229"/>
            <p:cNvSpPr/>
            <p:nvPr/>
          </p:nvSpPr>
          <p:spPr>
            <a:xfrm>
              <a:off x="1483889" y="4797513"/>
              <a:ext cx="1056715" cy="1371601"/>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path path="circle">
                <a:fillToRect l="50000" t="50000" r="50000" b="50000"/>
              </a:path>
              <a:tileRect/>
            </a:gradFill>
            <a:ln>
              <a:solidFill>
                <a:schemeClr val="bg2">
                  <a:lumMod val="2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p:cNvSpPr/>
            <p:nvPr/>
          </p:nvSpPr>
          <p:spPr>
            <a:xfrm>
              <a:off x="2571432" y="6434423"/>
              <a:ext cx="397074" cy="106679"/>
            </a:xfrm>
            <a:prstGeom prst="rect">
              <a:avLst/>
            </a:prstGeom>
            <a:solidFill>
              <a:srgbClr val="C2B65A"/>
            </a:soli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ectangle 231"/>
            <p:cNvSpPr/>
            <p:nvPr/>
          </p:nvSpPr>
          <p:spPr>
            <a:xfrm>
              <a:off x="2552373" y="4452736"/>
              <a:ext cx="99268" cy="2026920"/>
            </a:xfrm>
            <a:prstGeom prst="rect">
              <a:avLst/>
            </a:prstGeom>
            <a:solidFill>
              <a:srgbClr val="C2B65A"/>
            </a:soli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ectangle 232"/>
            <p:cNvSpPr/>
            <p:nvPr/>
          </p:nvSpPr>
          <p:spPr>
            <a:xfrm>
              <a:off x="1493419" y="5000775"/>
              <a:ext cx="794147" cy="960120"/>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2700000" scaled="1"/>
              <a:tileRect/>
            </a:gra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233"/>
            <p:cNvSpPr/>
            <p:nvPr/>
          </p:nvSpPr>
          <p:spPr>
            <a:xfrm>
              <a:off x="1541066" y="5047582"/>
              <a:ext cx="694879" cy="853440"/>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path path="circle">
                <a:fillToRect l="50000" t="50000" r="50000" b="50000"/>
              </a:path>
              <a:tileRect/>
            </a:gra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ectangle 234"/>
            <p:cNvSpPr/>
            <p:nvPr/>
          </p:nvSpPr>
          <p:spPr>
            <a:xfrm>
              <a:off x="2089029" y="5059396"/>
              <a:ext cx="118327" cy="853440"/>
            </a:xfrm>
            <a:prstGeom prst="rect">
              <a:avLst/>
            </a:prstGeom>
            <a:solidFill>
              <a:srgbClr val="C2B65A"/>
            </a:soli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ectangle 235"/>
            <p:cNvSpPr/>
            <p:nvPr/>
          </p:nvSpPr>
          <p:spPr>
            <a:xfrm>
              <a:off x="1909551" y="5059396"/>
              <a:ext cx="118327" cy="853440"/>
            </a:xfrm>
            <a:prstGeom prst="rect">
              <a:avLst/>
            </a:prstGeom>
            <a:solidFill>
              <a:srgbClr val="C2B65A"/>
            </a:soli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ectangle 236"/>
            <p:cNvSpPr/>
            <p:nvPr/>
          </p:nvSpPr>
          <p:spPr>
            <a:xfrm>
              <a:off x="1749133" y="5059396"/>
              <a:ext cx="118327" cy="853440"/>
            </a:xfrm>
            <a:prstGeom prst="rect">
              <a:avLst/>
            </a:prstGeom>
            <a:solidFill>
              <a:srgbClr val="C2B65A"/>
            </a:soli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ectangle 237"/>
            <p:cNvSpPr/>
            <p:nvPr/>
          </p:nvSpPr>
          <p:spPr>
            <a:xfrm>
              <a:off x="1583158" y="5059396"/>
              <a:ext cx="118327" cy="853440"/>
            </a:xfrm>
            <a:prstGeom prst="rect">
              <a:avLst/>
            </a:prstGeom>
            <a:solidFill>
              <a:srgbClr val="C2B65A"/>
            </a:soli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ectangle 238"/>
            <p:cNvSpPr/>
            <p:nvPr/>
          </p:nvSpPr>
          <p:spPr>
            <a:xfrm>
              <a:off x="2958976" y="4458707"/>
              <a:ext cx="99268" cy="2026920"/>
            </a:xfrm>
            <a:prstGeom prst="rect">
              <a:avLst/>
            </a:prstGeom>
            <a:solidFill>
              <a:srgbClr val="C2B65A"/>
            </a:soli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p:cNvSpPr/>
            <p:nvPr/>
          </p:nvSpPr>
          <p:spPr>
            <a:xfrm>
              <a:off x="1828800" y="4881896"/>
              <a:ext cx="297805" cy="64007"/>
            </a:xfrm>
            <a:prstGeom prst="ellipse">
              <a:avLst/>
            </a:prstGeom>
            <a:solidFill>
              <a:srgbClr val="C2B65A"/>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a:off x="1828800" y="6018264"/>
              <a:ext cx="297805" cy="64007"/>
            </a:xfrm>
            <a:prstGeom prst="ellipse">
              <a:avLst/>
            </a:prstGeom>
            <a:solidFill>
              <a:srgbClr val="C2B65A"/>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ectangle 241"/>
            <p:cNvSpPr/>
            <p:nvPr/>
          </p:nvSpPr>
          <p:spPr>
            <a:xfrm>
              <a:off x="1394150" y="4465802"/>
              <a:ext cx="99268" cy="2026920"/>
            </a:xfrm>
            <a:prstGeom prst="rect">
              <a:avLst/>
            </a:prstGeom>
            <a:solidFill>
              <a:srgbClr val="C2B65A"/>
            </a:solidFill>
            <a:ln>
              <a:solidFill>
                <a:schemeClr val="bg2">
                  <a:lumMod val="25000"/>
                </a:schemeClr>
              </a:solidFill>
            </a:ln>
            <a:effectLst>
              <a:outerShdw blurRad="50800" dist="38100" dir="5400000" algn="t"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242"/>
            <p:cNvSpPr/>
            <p:nvPr/>
          </p:nvSpPr>
          <p:spPr>
            <a:xfrm>
              <a:off x="3147983" y="4524423"/>
              <a:ext cx="1500217" cy="1909999"/>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path path="circle">
                <a:fillToRect l="50000" t="50000" r="50000" b="50000"/>
              </a:path>
              <a:tileRect/>
            </a:gra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p:cNvSpPr/>
            <p:nvPr/>
          </p:nvSpPr>
          <p:spPr>
            <a:xfrm flipH="1">
              <a:off x="1266293" y="5230219"/>
              <a:ext cx="208066" cy="461713"/>
            </a:xfrm>
            <a:prstGeom prst="rect">
              <a:avLst/>
            </a:prstGeom>
            <a:solidFill>
              <a:schemeClr val="tx1"/>
            </a:solidFill>
            <a:ln>
              <a:solidFill>
                <a:schemeClr val="bg2">
                  <a:lumMod val="25000"/>
                </a:schemeClr>
              </a:solidFill>
            </a:ln>
            <a:effectLst>
              <a:outerShdw blurRad="50800" dist="38100" dir="5400000" algn="t"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Rectangle 244"/>
            <p:cNvSpPr/>
            <p:nvPr/>
          </p:nvSpPr>
          <p:spPr>
            <a:xfrm flipH="1">
              <a:off x="401465" y="5439309"/>
              <a:ext cx="1101482" cy="64007"/>
            </a:xfrm>
            <a:prstGeom prst="rect">
              <a:avLst/>
            </a:prstGeom>
            <a:solidFill>
              <a:schemeClr val="tx1"/>
            </a:solidFill>
            <a:ln>
              <a:solidFill>
                <a:schemeClr val="bg2">
                  <a:lumMod val="25000"/>
                </a:schemeClr>
              </a:solidFill>
            </a:ln>
            <a:effectLst>
              <a:outerShdw blurRad="50800" dist="38100" dir="5400000" algn="t"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Rectangle 245"/>
            <p:cNvSpPr/>
            <p:nvPr/>
          </p:nvSpPr>
          <p:spPr>
            <a:xfrm flipH="1">
              <a:off x="330786" y="5480273"/>
              <a:ext cx="278746" cy="461713"/>
            </a:xfrm>
            <a:prstGeom prst="rect">
              <a:avLst/>
            </a:prstGeom>
            <a:solidFill>
              <a:schemeClr val="tx1"/>
            </a:solidFill>
            <a:ln>
              <a:solidFill>
                <a:schemeClr val="bg2">
                  <a:lumMod val="25000"/>
                </a:schemeClr>
              </a:solidFill>
            </a:ln>
            <a:effectLst>
              <a:outerShdw blurRad="50800" dist="38100" dir="5400000" algn="t" rotWithShape="0">
                <a:prstClr val="black">
                  <a:alpha val="40000"/>
                </a:prstClr>
              </a:outerShdw>
            </a:effectLst>
            <a:scene3d>
              <a:camera prst="isometricOffAxis2Lef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Heptagon 246"/>
            <p:cNvSpPr/>
            <p:nvPr/>
          </p:nvSpPr>
          <p:spPr>
            <a:xfrm rot="16200000">
              <a:off x="3178310" y="4803912"/>
              <a:ext cx="1382345" cy="1354231"/>
            </a:xfrm>
            <a:prstGeom prst="heptagon">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p:cNvSpPr/>
            <p:nvPr/>
          </p:nvSpPr>
          <p:spPr>
            <a:xfrm>
              <a:off x="3302184" y="4869067"/>
              <a:ext cx="1171222" cy="1151954"/>
            </a:xfrm>
            <a:prstGeom prst="ellipse">
              <a:avLst/>
            </a:pr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path path="circle">
                <a:fillToRect l="50000" t="50000" r="50000" b="50000"/>
              </a:path>
              <a:tileRect/>
            </a:gradFill>
            <a:ln w="28575">
              <a:solidFill>
                <a:srgbClr val="C2B65A"/>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ctangle 248"/>
            <p:cNvSpPr/>
            <p:nvPr/>
          </p:nvSpPr>
          <p:spPr>
            <a:xfrm>
              <a:off x="3272907" y="4905061"/>
              <a:ext cx="140544" cy="1137088"/>
            </a:xfrm>
            <a:prstGeom prst="rect">
              <a:avLst/>
            </a:prstGeom>
            <a:solidFill>
              <a:srgbClr val="C2B65A"/>
            </a:solidFill>
            <a:ln>
              <a:solidFill>
                <a:srgbClr val="C2B65A"/>
              </a:solidFill>
            </a:ln>
            <a:effectLst>
              <a:outerShdw blurRad="50800" dist="38100" algn="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0" name="Straight Connector 249"/>
            <p:cNvCxnSpPr/>
            <p:nvPr/>
          </p:nvCxnSpPr>
          <p:spPr>
            <a:xfrm>
              <a:off x="2438400" y="5365843"/>
              <a:ext cx="1639711" cy="0"/>
            </a:xfrm>
            <a:prstGeom prst="line">
              <a:avLst/>
            </a:prstGeom>
            <a:ln w="3810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51" name="Rounded Rectangle 250"/>
            <p:cNvSpPr/>
            <p:nvPr/>
          </p:nvSpPr>
          <p:spPr>
            <a:xfrm>
              <a:off x="3843867" y="5241048"/>
              <a:ext cx="205674" cy="566492"/>
            </a:xfrm>
            <a:prstGeom prst="roundRect">
              <a:avLst/>
            </a:prstGeom>
            <a:blipFill>
              <a:blip r:embed="rId3" cstate="print"/>
              <a:stretch>
                <a:fillRect/>
              </a:stretch>
            </a:blipFill>
            <a:ln w="6350">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p:cNvSpPr/>
            <p:nvPr/>
          </p:nvSpPr>
          <p:spPr>
            <a:xfrm>
              <a:off x="3775545" y="5346644"/>
              <a:ext cx="303365" cy="289845"/>
            </a:xfrm>
            <a:prstGeom prst="ellipse">
              <a:avLst/>
            </a:prstGeom>
            <a:blipFill>
              <a:blip r:embed="rId4" cstate="print"/>
              <a:stretch>
                <a:fillRect/>
              </a:stretch>
            </a:blipFill>
            <a:ln w="6350">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252"/>
            <p:cNvSpPr/>
            <p:nvPr/>
          </p:nvSpPr>
          <p:spPr>
            <a:xfrm>
              <a:off x="4648200" y="4529908"/>
              <a:ext cx="849390" cy="1905000"/>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path path="circle">
                <a:fillToRect r="100000" b="100000"/>
              </a:path>
              <a:tileRect l="-100000" t="-100000"/>
            </a:gra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ounded Rectangle 253"/>
            <p:cNvSpPr/>
            <p:nvPr/>
          </p:nvSpPr>
          <p:spPr>
            <a:xfrm>
              <a:off x="5373006" y="5365586"/>
              <a:ext cx="76200" cy="228600"/>
            </a:xfrm>
            <a:prstGeom prst="roundRect">
              <a:avLst>
                <a:gd name="adj" fmla="val 50000"/>
              </a:avLst>
            </a:prstGeom>
            <a:solidFill>
              <a:srgbClr val="C2B65A"/>
            </a:solidFill>
            <a:ln w="19050">
              <a:solidFill>
                <a:schemeClr val="bg2">
                  <a:lumMod val="25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ounded Rectangle 254"/>
            <p:cNvSpPr/>
            <p:nvPr/>
          </p:nvSpPr>
          <p:spPr>
            <a:xfrm>
              <a:off x="5643134" y="4982774"/>
              <a:ext cx="381000" cy="1003602"/>
            </a:xfrm>
            <a:prstGeom prst="roundRect">
              <a:avLst>
                <a:gd name="adj" fmla="val 30604"/>
              </a:avLst>
            </a:prstGeom>
            <a:solidFill>
              <a:schemeClr val="tx1"/>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8" name="Group 257"/>
          <p:cNvGrpSpPr/>
          <p:nvPr/>
        </p:nvGrpSpPr>
        <p:grpSpPr>
          <a:xfrm>
            <a:off x="1371600" y="5943601"/>
            <a:ext cx="1752600" cy="719908"/>
            <a:chOff x="330786" y="4255446"/>
            <a:chExt cx="5693348" cy="2484262"/>
          </a:xfrm>
        </p:grpSpPr>
        <p:sp>
          <p:nvSpPr>
            <p:cNvPr id="259" name="Rounded Rectangle 258"/>
            <p:cNvSpPr/>
            <p:nvPr/>
          </p:nvSpPr>
          <p:spPr>
            <a:xfrm rot="5400000">
              <a:off x="4739569" y="3944145"/>
              <a:ext cx="381000" cy="1003602"/>
            </a:xfrm>
            <a:prstGeom prst="roundRect">
              <a:avLst>
                <a:gd name="adj" fmla="val 24917"/>
              </a:avLst>
            </a:prstGeom>
            <a:solidFill>
              <a:schemeClr val="tx1"/>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Rounded Rectangle 260"/>
            <p:cNvSpPr/>
            <p:nvPr/>
          </p:nvSpPr>
          <p:spPr>
            <a:xfrm rot="5400000">
              <a:off x="4730901" y="6047407"/>
              <a:ext cx="381000" cy="1003602"/>
            </a:xfrm>
            <a:prstGeom prst="roundRect">
              <a:avLst>
                <a:gd name="adj" fmla="val 24917"/>
              </a:avLst>
            </a:prstGeom>
            <a:solidFill>
              <a:schemeClr val="tx1"/>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Rectangle 261"/>
            <p:cNvSpPr/>
            <p:nvPr/>
          </p:nvSpPr>
          <p:spPr>
            <a:xfrm>
              <a:off x="3810008" y="4338637"/>
              <a:ext cx="914400" cy="2311439"/>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0" scaled="1"/>
              <a:tileRect/>
            </a:gradFill>
            <a:ln>
              <a:solidFill>
                <a:schemeClr val="bg2">
                  <a:lumMod val="25000"/>
                </a:schemeClr>
              </a:solid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Rectangle 262"/>
            <p:cNvSpPr/>
            <p:nvPr/>
          </p:nvSpPr>
          <p:spPr>
            <a:xfrm>
              <a:off x="2895601" y="4334732"/>
              <a:ext cx="914399" cy="2316237"/>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0" scaled="1"/>
              <a:tileRect/>
            </a:gradFill>
            <a:ln>
              <a:solidFill>
                <a:schemeClr val="bg2">
                  <a:lumMod val="25000"/>
                </a:schemeClr>
              </a:solid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Rounded Rectangle 263"/>
            <p:cNvSpPr/>
            <p:nvPr/>
          </p:nvSpPr>
          <p:spPr>
            <a:xfrm rot="5400000">
              <a:off x="2063901" y="3944145"/>
              <a:ext cx="381000" cy="1003602"/>
            </a:xfrm>
            <a:prstGeom prst="roundRect">
              <a:avLst>
                <a:gd name="adj" fmla="val 23780"/>
              </a:avLst>
            </a:prstGeom>
            <a:solidFill>
              <a:schemeClr val="tx1"/>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ounded Rectangle 264"/>
            <p:cNvSpPr/>
            <p:nvPr/>
          </p:nvSpPr>
          <p:spPr>
            <a:xfrm rot="5400000">
              <a:off x="2055233" y="6047407"/>
              <a:ext cx="381000" cy="1003602"/>
            </a:xfrm>
            <a:prstGeom prst="roundRect">
              <a:avLst>
                <a:gd name="adj" fmla="val 23780"/>
              </a:avLst>
            </a:prstGeom>
            <a:solidFill>
              <a:schemeClr val="tx1"/>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ctangle 265"/>
            <p:cNvSpPr/>
            <p:nvPr/>
          </p:nvSpPr>
          <p:spPr>
            <a:xfrm>
              <a:off x="5562600" y="4377508"/>
              <a:ext cx="76200" cy="2209800"/>
            </a:xfrm>
            <a:prstGeom prst="rect">
              <a:avLst/>
            </a:prstGeom>
            <a:solidFill>
              <a:schemeClr val="tx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Rectangle 266"/>
            <p:cNvSpPr/>
            <p:nvPr/>
          </p:nvSpPr>
          <p:spPr>
            <a:xfrm>
              <a:off x="4572000" y="4334732"/>
              <a:ext cx="914400" cy="2311439"/>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0" scaled="1"/>
              <a:tileRect/>
            </a:gradFill>
            <a:ln>
              <a:solidFill>
                <a:schemeClr val="bg2">
                  <a:lumMod val="25000"/>
                </a:schemeClr>
              </a:solid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Rectangle 267"/>
            <p:cNvSpPr/>
            <p:nvPr/>
          </p:nvSpPr>
          <p:spPr>
            <a:xfrm>
              <a:off x="1752601" y="4331545"/>
              <a:ext cx="1143000" cy="2316237"/>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0" scaled="1"/>
              <a:tileRect/>
            </a:gradFill>
            <a:ln>
              <a:solidFill>
                <a:schemeClr val="bg2">
                  <a:lumMod val="25000"/>
                </a:schemeClr>
              </a:solid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Rectangle 268"/>
            <p:cNvSpPr/>
            <p:nvPr/>
          </p:nvSpPr>
          <p:spPr>
            <a:xfrm>
              <a:off x="2949446" y="4407502"/>
              <a:ext cx="2613154" cy="2133600"/>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path path="circle">
                <a:fillToRect r="100000" b="100000"/>
              </a:path>
              <a:tileRect l="-100000" t="-100000"/>
            </a:gra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Rectangle 269"/>
            <p:cNvSpPr/>
            <p:nvPr/>
          </p:nvSpPr>
          <p:spPr>
            <a:xfrm>
              <a:off x="3085194" y="4407502"/>
              <a:ext cx="496342" cy="64007"/>
            </a:xfrm>
            <a:prstGeom prst="rect">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270"/>
            <p:cNvSpPr/>
            <p:nvPr/>
          </p:nvSpPr>
          <p:spPr>
            <a:xfrm>
              <a:off x="3999458" y="4407502"/>
              <a:ext cx="496342" cy="64007"/>
            </a:xfrm>
            <a:prstGeom prst="rect">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ectangle 271"/>
            <p:cNvSpPr/>
            <p:nvPr/>
          </p:nvSpPr>
          <p:spPr>
            <a:xfrm>
              <a:off x="3085194" y="6464437"/>
              <a:ext cx="496342" cy="64007"/>
            </a:xfrm>
            <a:prstGeom prst="rect">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ectangle 272"/>
            <p:cNvSpPr/>
            <p:nvPr/>
          </p:nvSpPr>
          <p:spPr>
            <a:xfrm>
              <a:off x="4003928" y="6464437"/>
              <a:ext cx="496342" cy="64007"/>
            </a:xfrm>
            <a:prstGeom prst="rect">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Rectangle 273"/>
            <p:cNvSpPr/>
            <p:nvPr/>
          </p:nvSpPr>
          <p:spPr>
            <a:xfrm rot="5400000">
              <a:off x="5338682" y="5177821"/>
              <a:ext cx="533400" cy="59560"/>
            </a:xfrm>
            <a:prstGeom prst="rect">
              <a:avLst/>
            </a:prstGeom>
            <a:solidFill>
              <a:srgbClr val="C2B65A"/>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ectangle 274"/>
            <p:cNvSpPr/>
            <p:nvPr/>
          </p:nvSpPr>
          <p:spPr>
            <a:xfrm rot="5400000">
              <a:off x="5338682" y="5711223"/>
              <a:ext cx="533400" cy="59560"/>
            </a:xfrm>
            <a:prstGeom prst="rect">
              <a:avLst/>
            </a:prstGeom>
            <a:solidFill>
              <a:srgbClr val="C2B65A"/>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Diagonal Stripe 275"/>
            <p:cNvSpPr/>
            <p:nvPr/>
          </p:nvSpPr>
          <p:spPr>
            <a:xfrm rot="19479977" flipH="1">
              <a:off x="1542530" y="4367571"/>
              <a:ext cx="1259444" cy="915120"/>
            </a:xfrm>
            <a:prstGeom prst="diagStripe">
              <a:avLst>
                <a:gd name="adj" fmla="val 60192"/>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2700000" scaled="1"/>
              <a:tileRect/>
            </a:gra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7" name="Rectangle 276"/>
            <p:cNvSpPr/>
            <p:nvPr/>
          </p:nvSpPr>
          <p:spPr>
            <a:xfrm>
              <a:off x="2651641" y="4417743"/>
              <a:ext cx="297805" cy="1066800"/>
            </a:xfrm>
            <a:prstGeom prst="rect">
              <a:avLst/>
            </a:prstGeom>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ectangle 277"/>
            <p:cNvSpPr/>
            <p:nvPr/>
          </p:nvSpPr>
          <p:spPr>
            <a:xfrm>
              <a:off x="2561902" y="4407503"/>
              <a:ext cx="397074" cy="106679"/>
            </a:xfrm>
            <a:prstGeom prst="rect">
              <a:avLst/>
            </a:prstGeom>
            <a:solidFill>
              <a:srgbClr val="C2B65A"/>
            </a:soli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ectangle 278"/>
            <p:cNvSpPr/>
            <p:nvPr/>
          </p:nvSpPr>
          <p:spPr>
            <a:xfrm>
              <a:off x="2552373" y="5430257"/>
              <a:ext cx="397074" cy="106679"/>
            </a:xfrm>
            <a:prstGeom prst="rect">
              <a:avLst/>
            </a:prstGeom>
            <a:solidFill>
              <a:srgbClr val="C2B65A"/>
            </a:soli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Diagonal Stripe 279"/>
            <p:cNvSpPr/>
            <p:nvPr/>
          </p:nvSpPr>
          <p:spPr>
            <a:xfrm rot="18971902" flipV="1">
              <a:off x="1654794" y="5560497"/>
              <a:ext cx="1085879" cy="1174279"/>
            </a:xfrm>
            <a:prstGeom prst="diagStripe">
              <a:avLst>
                <a:gd name="adj" fmla="val 60192"/>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18900000" scaled="1"/>
              <a:tileRect/>
            </a:gra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1" name="Rectangle 280"/>
            <p:cNvSpPr/>
            <p:nvPr/>
          </p:nvSpPr>
          <p:spPr>
            <a:xfrm>
              <a:off x="2651641" y="5474302"/>
              <a:ext cx="297805" cy="1066800"/>
            </a:xfrm>
            <a:prstGeom prst="rect">
              <a:avLst/>
            </a:prstGeom>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Rectangle 281"/>
            <p:cNvSpPr/>
            <p:nvPr/>
          </p:nvSpPr>
          <p:spPr>
            <a:xfrm>
              <a:off x="1483889" y="4797513"/>
              <a:ext cx="1056715" cy="1371601"/>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path path="circle">
                <a:fillToRect l="50000" t="50000" r="50000" b="50000"/>
              </a:path>
              <a:tileRect/>
            </a:gradFill>
            <a:ln>
              <a:solidFill>
                <a:schemeClr val="bg2">
                  <a:lumMod val="2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Rectangle 282"/>
            <p:cNvSpPr/>
            <p:nvPr/>
          </p:nvSpPr>
          <p:spPr>
            <a:xfrm>
              <a:off x="2571432" y="6434423"/>
              <a:ext cx="397074" cy="106679"/>
            </a:xfrm>
            <a:prstGeom prst="rect">
              <a:avLst/>
            </a:prstGeom>
            <a:solidFill>
              <a:srgbClr val="C2B65A"/>
            </a:soli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ectangle 283"/>
            <p:cNvSpPr/>
            <p:nvPr/>
          </p:nvSpPr>
          <p:spPr>
            <a:xfrm>
              <a:off x="2552373" y="4452736"/>
              <a:ext cx="99268" cy="2026920"/>
            </a:xfrm>
            <a:prstGeom prst="rect">
              <a:avLst/>
            </a:prstGeom>
            <a:solidFill>
              <a:srgbClr val="C2B65A"/>
            </a:soli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Rectangle 284"/>
            <p:cNvSpPr/>
            <p:nvPr/>
          </p:nvSpPr>
          <p:spPr>
            <a:xfrm>
              <a:off x="1493419" y="5000775"/>
              <a:ext cx="794147" cy="960120"/>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2700000" scaled="1"/>
              <a:tileRect/>
            </a:gra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Rectangle 285"/>
            <p:cNvSpPr/>
            <p:nvPr/>
          </p:nvSpPr>
          <p:spPr>
            <a:xfrm>
              <a:off x="1541066" y="5047582"/>
              <a:ext cx="694879" cy="853440"/>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path path="circle">
                <a:fillToRect l="50000" t="50000" r="50000" b="50000"/>
              </a:path>
              <a:tileRect/>
            </a:gra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Rectangle 286"/>
            <p:cNvSpPr/>
            <p:nvPr/>
          </p:nvSpPr>
          <p:spPr>
            <a:xfrm>
              <a:off x="2089029" y="5059396"/>
              <a:ext cx="118327" cy="853440"/>
            </a:xfrm>
            <a:prstGeom prst="rect">
              <a:avLst/>
            </a:prstGeom>
            <a:solidFill>
              <a:srgbClr val="C2B65A"/>
            </a:soli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Rectangle 287"/>
            <p:cNvSpPr/>
            <p:nvPr/>
          </p:nvSpPr>
          <p:spPr>
            <a:xfrm>
              <a:off x="1909551" y="5059396"/>
              <a:ext cx="118327" cy="853440"/>
            </a:xfrm>
            <a:prstGeom prst="rect">
              <a:avLst/>
            </a:prstGeom>
            <a:solidFill>
              <a:srgbClr val="C2B65A"/>
            </a:soli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Rectangle 288"/>
            <p:cNvSpPr/>
            <p:nvPr/>
          </p:nvSpPr>
          <p:spPr>
            <a:xfrm>
              <a:off x="1749133" y="5059396"/>
              <a:ext cx="118327" cy="853440"/>
            </a:xfrm>
            <a:prstGeom prst="rect">
              <a:avLst/>
            </a:prstGeom>
            <a:solidFill>
              <a:srgbClr val="C2B65A"/>
            </a:soli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Rectangle 289"/>
            <p:cNvSpPr/>
            <p:nvPr/>
          </p:nvSpPr>
          <p:spPr>
            <a:xfrm>
              <a:off x="1583158" y="5059396"/>
              <a:ext cx="118327" cy="853440"/>
            </a:xfrm>
            <a:prstGeom prst="rect">
              <a:avLst/>
            </a:prstGeom>
            <a:solidFill>
              <a:srgbClr val="C2B65A"/>
            </a:soli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Rectangle 290"/>
            <p:cNvSpPr/>
            <p:nvPr/>
          </p:nvSpPr>
          <p:spPr>
            <a:xfrm>
              <a:off x="2958976" y="4458707"/>
              <a:ext cx="99268" cy="2026920"/>
            </a:xfrm>
            <a:prstGeom prst="rect">
              <a:avLst/>
            </a:prstGeom>
            <a:solidFill>
              <a:srgbClr val="C2B65A"/>
            </a:soli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91"/>
            <p:cNvSpPr/>
            <p:nvPr/>
          </p:nvSpPr>
          <p:spPr>
            <a:xfrm>
              <a:off x="1828800" y="4881896"/>
              <a:ext cx="297805" cy="64007"/>
            </a:xfrm>
            <a:prstGeom prst="ellipse">
              <a:avLst/>
            </a:prstGeom>
            <a:solidFill>
              <a:srgbClr val="C2B65A"/>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Oval 292"/>
            <p:cNvSpPr/>
            <p:nvPr/>
          </p:nvSpPr>
          <p:spPr>
            <a:xfrm>
              <a:off x="1828800" y="6018264"/>
              <a:ext cx="297805" cy="64007"/>
            </a:xfrm>
            <a:prstGeom prst="ellipse">
              <a:avLst/>
            </a:prstGeom>
            <a:solidFill>
              <a:srgbClr val="C2B65A"/>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Rectangle 293"/>
            <p:cNvSpPr/>
            <p:nvPr/>
          </p:nvSpPr>
          <p:spPr>
            <a:xfrm>
              <a:off x="1394150" y="4465802"/>
              <a:ext cx="99268" cy="2026920"/>
            </a:xfrm>
            <a:prstGeom prst="rect">
              <a:avLst/>
            </a:prstGeom>
            <a:solidFill>
              <a:srgbClr val="C2B65A"/>
            </a:solidFill>
            <a:ln>
              <a:solidFill>
                <a:schemeClr val="bg2">
                  <a:lumMod val="25000"/>
                </a:schemeClr>
              </a:solidFill>
            </a:ln>
            <a:effectLst>
              <a:outerShdw blurRad="50800" dist="38100" dir="5400000" algn="t"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Rectangle 294"/>
            <p:cNvSpPr/>
            <p:nvPr/>
          </p:nvSpPr>
          <p:spPr>
            <a:xfrm>
              <a:off x="3147983" y="4524423"/>
              <a:ext cx="1500217" cy="1909999"/>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path path="circle">
                <a:fillToRect l="50000" t="50000" r="50000" b="50000"/>
              </a:path>
              <a:tileRect/>
            </a:gra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Rectangle 295"/>
            <p:cNvSpPr/>
            <p:nvPr/>
          </p:nvSpPr>
          <p:spPr>
            <a:xfrm flipH="1">
              <a:off x="1266293" y="5230219"/>
              <a:ext cx="208066" cy="461713"/>
            </a:xfrm>
            <a:prstGeom prst="rect">
              <a:avLst/>
            </a:prstGeom>
            <a:solidFill>
              <a:schemeClr val="tx1"/>
            </a:solidFill>
            <a:ln>
              <a:solidFill>
                <a:schemeClr val="bg2">
                  <a:lumMod val="25000"/>
                </a:schemeClr>
              </a:solidFill>
            </a:ln>
            <a:effectLst>
              <a:outerShdw blurRad="50800" dist="38100" dir="5400000" algn="t"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Rectangle 296"/>
            <p:cNvSpPr/>
            <p:nvPr/>
          </p:nvSpPr>
          <p:spPr>
            <a:xfrm flipH="1">
              <a:off x="401465" y="5439309"/>
              <a:ext cx="1101482" cy="64007"/>
            </a:xfrm>
            <a:prstGeom prst="rect">
              <a:avLst/>
            </a:prstGeom>
            <a:solidFill>
              <a:schemeClr val="tx1"/>
            </a:solidFill>
            <a:ln>
              <a:solidFill>
                <a:schemeClr val="bg2">
                  <a:lumMod val="25000"/>
                </a:schemeClr>
              </a:solidFill>
            </a:ln>
            <a:effectLst>
              <a:outerShdw blurRad="50800" dist="38100" dir="5400000" algn="t"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Rectangle 297"/>
            <p:cNvSpPr/>
            <p:nvPr/>
          </p:nvSpPr>
          <p:spPr>
            <a:xfrm flipH="1">
              <a:off x="330786" y="5480273"/>
              <a:ext cx="278746" cy="461713"/>
            </a:xfrm>
            <a:prstGeom prst="rect">
              <a:avLst/>
            </a:prstGeom>
            <a:solidFill>
              <a:schemeClr val="tx1"/>
            </a:solidFill>
            <a:ln>
              <a:solidFill>
                <a:schemeClr val="bg2">
                  <a:lumMod val="25000"/>
                </a:schemeClr>
              </a:solidFill>
            </a:ln>
            <a:effectLst>
              <a:outerShdw blurRad="50800" dist="38100" dir="5400000" algn="t" rotWithShape="0">
                <a:prstClr val="black">
                  <a:alpha val="40000"/>
                </a:prstClr>
              </a:outerShdw>
            </a:effectLst>
            <a:scene3d>
              <a:camera prst="isometricOffAxis2Lef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Heptagon 298"/>
            <p:cNvSpPr/>
            <p:nvPr/>
          </p:nvSpPr>
          <p:spPr>
            <a:xfrm rot="16200000">
              <a:off x="3178310" y="4803912"/>
              <a:ext cx="1382345" cy="1354231"/>
            </a:xfrm>
            <a:prstGeom prst="heptagon">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299"/>
            <p:cNvSpPr/>
            <p:nvPr/>
          </p:nvSpPr>
          <p:spPr>
            <a:xfrm>
              <a:off x="3302184" y="4869067"/>
              <a:ext cx="1171222" cy="1151954"/>
            </a:xfrm>
            <a:prstGeom prst="ellipse">
              <a:avLst/>
            </a:pr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path path="circle">
                <a:fillToRect l="50000" t="50000" r="50000" b="50000"/>
              </a:path>
              <a:tileRect/>
            </a:gradFill>
            <a:ln w="28575">
              <a:solidFill>
                <a:srgbClr val="C2B65A"/>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ectangle 300"/>
            <p:cNvSpPr/>
            <p:nvPr/>
          </p:nvSpPr>
          <p:spPr>
            <a:xfrm>
              <a:off x="3272907" y="4905061"/>
              <a:ext cx="140544" cy="1137088"/>
            </a:xfrm>
            <a:prstGeom prst="rect">
              <a:avLst/>
            </a:prstGeom>
            <a:solidFill>
              <a:srgbClr val="C2B65A"/>
            </a:solidFill>
            <a:ln>
              <a:solidFill>
                <a:srgbClr val="C2B65A"/>
              </a:solidFill>
            </a:ln>
            <a:effectLst>
              <a:outerShdw blurRad="50800" dist="38100" algn="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2" name="Straight Connector 301"/>
            <p:cNvCxnSpPr/>
            <p:nvPr/>
          </p:nvCxnSpPr>
          <p:spPr>
            <a:xfrm>
              <a:off x="2438400" y="5365843"/>
              <a:ext cx="1639711" cy="0"/>
            </a:xfrm>
            <a:prstGeom prst="line">
              <a:avLst/>
            </a:prstGeom>
            <a:ln w="3810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03" name="Rounded Rectangle 302"/>
            <p:cNvSpPr/>
            <p:nvPr/>
          </p:nvSpPr>
          <p:spPr>
            <a:xfrm>
              <a:off x="3843867" y="5241048"/>
              <a:ext cx="205674" cy="566492"/>
            </a:xfrm>
            <a:prstGeom prst="roundRect">
              <a:avLst/>
            </a:prstGeom>
            <a:blipFill>
              <a:blip r:embed="rId3" cstate="print"/>
              <a:stretch>
                <a:fillRect/>
              </a:stretch>
            </a:blipFill>
            <a:ln w="6350">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Oval 303"/>
            <p:cNvSpPr/>
            <p:nvPr/>
          </p:nvSpPr>
          <p:spPr>
            <a:xfrm>
              <a:off x="3775545" y="5346644"/>
              <a:ext cx="303365" cy="289845"/>
            </a:xfrm>
            <a:prstGeom prst="ellipse">
              <a:avLst/>
            </a:prstGeom>
            <a:blipFill>
              <a:blip r:embed="rId4" cstate="print"/>
              <a:stretch>
                <a:fillRect/>
              </a:stretch>
            </a:blipFill>
            <a:ln w="6350">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Rectangle 304"/>
            <p:cNvSpPr/>
            <p:nvPr/>
          </p:nvSpPr>
          <p:spPr>
            <a:xfrm>
              <a:off x="4648200" y="4529908"/>
              <a:ext cx="849390" cy="1905000"/>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path path="circle">
                <a:fillToRect r="100000" b="100000"/>
              </a:path>
              <a:tileRect l="-100000" t="-100000"/>
            </a:gra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Rounded Rectangle 305"/>
            <p:cNvSpPr/>
            <p:nvPr/>
          </p:nvSpPr>
          <p:spPr>
            <a:xfrm>
              <a:off x="5373006" y="5365586"/>
              <a:ext cx="76200" cy="228600"/>
            </a:xfrm>
            <a:prstGeom prst="roundRect">
              <a:avLst>
                <a:gd name="adj" fmla="val 50000"/>
              </a:avLst>
            </a:prstGeom>
            <a:solidFill>
              <a:srgbClr val="C2B65A"/>
            </a:solidFill>
            <a:ln w="19050">
              <a:solidFill>
                <a:schemeClr val="bg2">
                  <a:lumMod val="25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ounded Rectangle 306"/>
            <p:cNvSpPr/>
            <p:nvPr/>
          </p:nvSpPr>
          <p:spPr>
            <a:xfrm>
              <a:off x="5643134" y="4982774"/>
              <a:ext cx="381000" cy="1003602"/>
            </a:xfrm>
            <a:prstGeom prst="roundRect">
              <a:avLst>
                <a:gd name="adj" fmla="val 30604"/>
              </a:avLst>
            </a:prstGeom>
            <a:solidFill>
              <a:schemeClr val="tx1"/>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8" name="Group 307"/>
          <p:cNvGrpSpPr/>
          <p:nvPr/>
        </p:nvGrpSpPr>
        <p:grpSpPr>
          <a:xfrm>
            <a:off x="1371600" y="5029201"/>
            <a:ext cx="1752600" cy="719908"/>
            <a:chOff x="330786" y="4255446"/>
            <a:chExt cx="5693348" cy="2484262"/>
          </a:xfrm>
        </p:grpSpPr>
        <p:sp>
          <p:nvSpPr>
            <p:cNvPr id="309" name="Rounded Rectangle 308"/>
            <p:cNvSpPr/>
            <p:nvPr/>
          </p:nvSpPr>
          <p:spPr>
            <a:xfrm rot="5400000">
              <a:off x="4739569" y="3944145"/>
              <a:ext cx="381000" cy="1003602"/>
            </a:xfrm>
            <a:prstGeom prst="roundRect">
              <a:avLst>
                <a:gd name="adj" fmla="val 24917"/>
              </a:avLst>
            </a:prstGeom>
            <a:solidFill>
              <a:schemeClr val="tx1"/>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Rounded Rectangle 309"/>
            <p:cNvSpPr/>
            <p:nvPr/>
          </p:nvSpPr>
          <p:spPr>
            <a:xfrm rot="5400000">
              <a:off x="4730901" y="6047407"/>
              <a:ext cx="381000" cy="1003602"/>
            </a:xfrm>
            <a:prstGeom prst="roundRect">
              <a:avLst>
                <a:gd name="adj" fmla="val 24917"/>
              </a:avLst>
            </a:prstGeom>
            <a:solidFill>
              <a:schemeClr val="tx1"/>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Rectangle 310"/>
            <p:cNvSpPr/>
            <p:nvPr/>
          </p:nvSpPr>
          <p:spPr>
            <a:xfrm>
              <a:off x="3810008" y="4338637"/>
              <a:ext cx="914400" cy="2311439"/>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0" scaled="1"/>
              <a:tileRect/>
            </a:gradFill>
            <a:ln>
              <a:solidFill>
                <a:schemeClr val="bg2">
                  <a:lumMod val="25000"/>
                </a:schemeClr>
              </a:solid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ectangle 311"/>
            <p:cNvSpPr/>
            <p:nvPr/>
          </p:nvSpPr>
          <p:spPr>
            <a:xfrm>
              <a:off x="2895601" y="4334732"/>
              <a:ext cx="914399" cy="2316237"/>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0" scaled="1"/>
              <a:tileRect/>
            </a:gradFill>
            <a:ln>
              <a:solidFill>
                <a:schemeClr val="bg2">
                  <a:lumMod val="25000"/>
                </a:schemeClr>
              </a:solid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ounded Rectangle 312"/>
            <p:cNvSpPr/>
            <p:nvPr/>
          </p:nvSpPr>
          <p:spPr>
            <a:xfrm rot="5400000">
              <a:off x="2063901" y="3944145"/>
              <a:ext cx="381000" cy="1003602"/>
            </a:xfrm>
            <a:prstGeom prst="roundRect">
              <a:avLst>
                <a:gd name="adj" fmla="val 23780"/>
              </a:avLst>
            </a:prstGeom>
            <a:solidFill>
              <a:schemeClr val="tx1"/>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Rounded Rectangle 313"/>
            <p:cNvSpPr/>
            <p:nvPr/>
          </p:nvSpPr>
          <p:spPr>
            <a:xfrm rot="5400000">
              <a:off x="2055233" y="6047407"/>
              <a:ext cx="381000" cy="1003602"/>
            </a:xfrm>
            <a:prstGeom prst="roundRect">
              <a:avLst>
                <a:gd name="adj" fmla="val 23780"/>
              </a:avLst>
            </a:prstGeom>
            <a:solidFill>
              <a:schemeClr val="tx1"/>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Rectangle 314"/>
            <p:cNvSpPr/>
            <p:nvPr/>
          </p:nvSpPr>
          <p:spPr>
            <a:xfrm>
              <a:off x="5562600" y="4377508"/>
              <a:ext cx="76200" cy="2209800"/>
            </a:xfrm>
            <a:prstGeom prst="rect">
              <a:avLst/>
            </a:prstGeom>
            <a:solidFill>
              <a:schemeClr val="tx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Rectangle 315"/>
            <p:cNvSpPr/>
            <p:nvPr/>
          </p:nvSpPr>
          <p:spPr>
            <a:xfrm>
              <a:off x="4572000" y="4334732"/>
              <a:ext cx="914400" cy="2311439"/>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0" scaled="1"/>
              <a:tileRect/>
            </a:gradFill>
            <a:ln>
              <a:solidFill>
                <a:schemeClr val="bg2">
                  <a:lumMod val="25000"/>
                </a:schemeClr>
              </a:solid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Rectangle 316"/>
            <p:cNvSpPr/>
            <p:nvPr/>
          </p:nvSpPr>
          <p:spPr>
            <a:xfrm>
              <a:off x="1752601" y="4331545"/>
              <a:ext cx="1143000" cy="2316237"/>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0" scaled="1"/>
              <a:tileRect/>
            </a:gradFill>
            <a:ln>
              <a:solidFill>
                <a:schemeClr val="bg2">
                  <a:lumMod val="25000"/>
                </a:schemeClr>
              </a:solid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Rectangle 317"/>
            <p:cNvSpPr/>
            <p:nvPr/>
          </p:nvSpPr>
          <p:spPr>
            <a:xfrm>
              <a:off x="2949446" y="4407502"/>
              <a:ext cx="2613154" cy="2133600"/>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path path="circle">
                <a:fillToRect r="100000" b="100000"/>
              </a:path>
              <a:tileRect l="-100000" t="-100000"/>
            </a:gra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Rectangle 318"/>
            <p:cNvSpPr/>
            <p:nvPr/>
          </p:nvSpPr>
          <p:spPr>
            <a:xfrm>
              <a:off x="3085194" y="4407502"/>
              <a:ext cx="496342" cy="64007"/>
            </a:xfrm>
            <a:prstGeom prst="rect">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Rectangle 319"/>
            <p:cNvSpPr/>
            <p:nvPr/>
          </p:nvSpPr>
          <p:spPr>
            <a:xfrm>
              <a:off x="3999458" y="4407502"/>
              <a:ext cx="496342" cy="64007"/>
            </a:xfrm>
            <a:prstGeom prst="rect">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Rectangle 320"/>
            <p:cNvSpPr/>
            <p:nvPr/>
          </p:nvSpPr>
          <p:spPr>
            <a:xfrm>
              <a:off x="3085194" y="6464437"/>
              <a:ext cx="496342" cy="64007"/>
            </a:xfrm>
            <a:prstGeom prst="rect">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Rectangle 321"/>
            <p:cNvSpPr/>
            <p:nvPr/>
          </p:nvSpPr>
          <p:spPr>
            <a:xfrm>
              <a:off x="4003928" y="6464437"/>
              <a:ext cx="496342" cy="64007"/>
            </a:xfrm>
            <a:prstGeom prst="rect">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322"/>
            <p:cNvSpPr/>
            <p:nvPr/>
          </p:nvSpPr>
          <p:spPr>
            <a:xfrm rot="5400000">
              <a:off x="5338682" y="5177821"/>
              <a:ext cx="533400" cy="59560"/>
            </a:xfrm>
            <a:prstGeom prst="rect">
              <a:avLst/>
            </a:prstGeom>
            <a:solidFill>
              <a:srgbClr val="C2B65A"/>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ectangle 323"/>
            <p:cNvSpPr/>
            <p:nvPr/>
          </p:nvSpPr>
          <p:spPr>
            <a:xfrm rot="5400000">
              <a:off x="5338682" y="5711223"/>
              <a:ext cx="533400" cy="59560"/>
            </a:xfrm>
            <a:prstGeom prst="rect">
              <a:avLst/>
            </a:prstGeom>
            <a:solidFill>
              <a:srgbClr val="C2B65A"/>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Diagonal Stripe 324"/>
            <p:cNvSpPr/>
            <p:nvPr/>
          </p:nvSpPr>
          <p:spPr>
            <a:xfrm rot="19479977" flipH="1">
              <a:off x="1542530" y="4367571"/>
              <a:ext cx="1259444" cy="915120"/>
            </a:xfrm>
            <a:prstGeom prst="diagStripe">
              <a:avLst>
                <a:gd name="adj" fmla="val 60192"/>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2700000" scaled="1"/>
              <a:tileRect/>
            </a:gra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6" name="Rectangle 325"/>
            <p:cNvSpPr/>
            <p:nvPr/>
          </p:nvSpPr>
          <p:spPr>
            <a:xfrm>
              <a:off x="2651641" y="4417743"/>
              <a:ext cx="297805" cy="1066800"/>
            </a:xfrm>
            <a:prstGeom prst="rect">
              <a:avLst/>
            </a:prstGeom>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Rectangle 326"/>
            <p:cNvSpPr/>
            <p:nvPr/>
          </p:nvSpPr>
          <p:spPr>
            <a:xfrm>
              <a:off x="2561902" y="4407503"/>
              <a:ext cx="397074" cy="106679"/>
            </a:xfrm>
            <a:prstGeom prst="rect">
              <a:avLst/>
            </a:prstGeom>
            <a:solidFill>
              <a:srgbClr val="C2B65A"/>
            </a:soli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Rectangle 327"/>
            <p:cNvSpPr/>
            <p:nvPr/>
          </p:nvSpPr>
          <p:spPr>
            <a:xfrm>
              <a:off x="2552373" y="5430257"/>
              <a:ext cx="397074" cy="106679"/>
            </a:xfrm>
            <a:prstGeom prst="rect">
              <a:avLst/>
            </a:prstGeom>
            <a:solidFill>
              <a:srgbClr val="C2B65A"/>
            </a:soli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Diagonal Stripe 328"/>
            <p:cNvSpPr/>
            <p:nvPr/>
          </p:nvSpPr>
          <p:spPr>
            <a:xfrm rot="18971902" flipV="1">
              <a:off x="1654794" y="5560497"/>
              <a:ext cx="1085879" cy="1174279"/>
            </a:xfrm>
            <a:prstGeom prst="diagStripe">
              <a:avLst>
                <a:gd name="adj" fmla="val 60192"/>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18900000" scaled="1"/>
              <a:tileRect/>
            </a:gra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0" name="Rectangle 329"/>
            <p:cNvSpPr/>
            <p:nvPr/>
          </p:nvSpPr>
          <p:spPr>
            <a:xfrm>
              <a:off x="2651641" y="5474302"/>
              <a:ext cx="297805" cy="1066800"/>
            </a:xfrm>
            <a:prstGeom prst="rect">
              <a:avLst/>
            </a:prstGeom>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Rectangle 330"/>
            <p:cNvSpPr/>
            <p:nvPr/>
          </p:nvSpPr>
          <p:spPr>
            <a:xfrm>
              <a:off x="1483889" y="4797513"/>
              <a:ext cx="1056715" cy="1371601"/>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path path="circle">
                <a:fillToRect l="50000" t="50000" r="50000" b="50000"/>
              </a:path>
              <a:tileRect/>
            </a:gradFill>
            <a:ln>
              <a:solidFill>
                <a:schemeClr val="bg2">
                  <a:lumMod val="2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Rectangle 331"/>
            <p:cNvSpPr/>
            <p:nvPr/>
          </p:nvSpPr>
          <p:spPr>
            <a:xfrm>
              <a:off x="2571432" y="6434423"/>
              <a:ext cx="397074" cy="106679"/>
            </a:xfrm>
            <a:prstGeom prst="rect">
              <a:avLst/>
            </a:prstGeom>
            <a:solidFill>
              <a:srgbClr val="C2B65A"/>
            </a:soli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ectangle 332"/>
            <p:cNvSpPr/>
            <p:nvPr/>
          </p:nvSpPr>
          <p:spPr>
            <a:xfrm>
              <a:off x="2552373" y="4452736"/>
              <a:ext cx="99268" cy="2026920"/>
            </a:xfrm>
            <a:prstGeom prst="rect">
              <a:avLst/>
            </a:prstGeom>
            <a:solidFill>
              <a:srgbClr val="C2B65A"/>
            </a:soli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Rectangle 333"/>
            <p:cNvSpPr/>
            <p:nvPr/>
          </p:nvSpPr>
          <p:spPr>
            <a:xfrm>
              <a:off x="1493419" y="5000775"/>
              <a:ext cx="794147" cy="960120"/>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2700000" scaled="1"/>
              <a:tileRect/>
            </a:gra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Rectangle 334"/>
            <p:cNvSpPr/>
            <p:nvPr/>
          </p:nvSpPr>
          <p:spPr>
            <a:xfrm>
              <a:off x="1541066" y="5047582"/>
              <a:ext cx="694879" cy="853440"/>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path path="circle">
                <a:fillToRect l="50000" t="50000" r="50000" b="50000"/>
              </a:path>
              <a:tileRect/>
            </a:gra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Rectangle 335"/>
            <p:cNvSpPr/>
            <p:nvPr/>
          </p:nvSpPr>
          <p:spPr>
            <a:xfrm>
              <a:off x="2089029" y="5059396"/>
              <a:ext cx="118327" cy="853440"/>
            </a:xfrm>
            <a:prstGeom prst="rect">
              <a:avLst/>
            </a:prstGeom>
            <a:solidFill>
              <a:srgbClr val="C2B65A"/>
            </a:soli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Rectangle 336"/>
            <p:cNvSpPr/>
            <p:nvPr/>
          </p:nvSpPr>
          <p:spPr>
            <a:xfrm>
              <a:off x="1909551" y="5059396"/>
              <a:ext cx="118327" cy="853440"/>
            </a:xfrm>
            <a:prstGeom prst="rect">
              <a:avLst/>
            </a:prstGeom>
            <a:solidFill>
              <a:srgbClr val="C2B65A"/>
            </a:soli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Rectangle 337"/>
            <p:cNvSpPr/>
            <p:nvPr/>
          </p:nvSpPr>
          <p:spPr>
            <a:xfrm>
              <a:off x="1749133" y="5059396"/>
              <a:ext cx="118327" cy="853440"/>
            </a:xfrm>
            <a:prstGeom prst="rect">
              <a:avLst/>
            </a:prstGeom>
            <a:solidFill>
              <a:srgbClr val="C2B65A"/>
            </a:soli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Rectangle 338"/>
            <p:cNvSpPr/>
            <p:nvPr/>
          </p:nvSpPr>
          <p:spPr>
            <a:xfrm>
              <a:off x="1583158" y="5059396"/>
              <a:ext cx="118327" cy="853440"/>
            </a:xfrm>
            <a:prstGeom prst="rect">
              <a:avLst/>
            </a:prstGeom>
            <a:solidFill>
              <a:srgbClr val="C2B65A"/>
            </a:soli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Rectangle 339"/>
            <p:cNvSpPr/>
            <p:nvPr/>
          </p:nvSpPr>
          <p:spPr>
            <a:xfrm>
              <a:off x="2958976" y="4458707"/>
              <a:ext cx="99268" cy="2026920"/>
            </a:xfrm>
            <a:prstGeom prst="rect">
              <a:avLst/>
            </a:prstGeom>
            <a:solidFill>
              <a:srgbClr val="C2B65A"/>
            </a:soli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Oval 340"/>
            <p:cNvSpPr/>
            <p:nvPr/>
          </p:nvSpPr>
          <p:spPr>
            <a:xfrm>
              <a:off x="1828800" y="4881896"/>
              <a:ext cx="297805" cy="64007"/>
            </a:xfrm>
            <a:prstGeom prst="ellipse">
              <a:avLst/>
            </a:prstGeom>
            <a:solidFill>
              <a:srgbClr val="C2B65A"/>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Oval 341"/>
            <p:cNvSpPr/>
            <p:nvPr/>
          </p:nvSpPr>
          <p:spPr>
            <a:xfrm>
              <a:off x="1828800" y="6018264"/>
              <a:ext cx="297805" cy="64007"/>
            </a:xfrm>
            <a:prstGeom prst="ellipse">
              <a:avLst/>
            </a:prstGeom>
            <a:solidFill>
              <a:srgbClr val="C2B65A"/>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Rectangle 342"/>
            <p:cNvSpPr/>
            <p:nvPr/>
          </p:nvSpPr>
          <p:spPr>
            <a:xfrm>
              <a:off x="1394150" y="4465802"/>
              <a:ext cx="99268" cy="2026920"/>
            </a:xfrm>
            <a:prstGeom prst="rect">
              <a:avLst/>
            </a:prstGeom>
            <a:solidFill>
              <a:srgbClr val="C2B65A"/>
            </a:solidFill>
            <a:ln>
              <a:solidFill>
                <a:schemeClr val="bg2">
                  <a:lumMod val="25000"/>
                </a:schemeClr>
              </a:solidFill>
            </a:ln>
            <a:effectLst>
              <a:outerShdw blurRad="50800" dist="38100" dir="5400000" algn="t"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Rectangle 343"/>
            <p:cNvSpPr/>
            <p:nvPr/>
          </p:nvSpPr>
          <p:spPr>
            <a:xfrm>
              <a:off x="3147983" y="4524423"/>
              <a:ext cx="1500217" cy="1909999"/>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path path="circle">
                <a:fillToRect l="50000" t="50000" r="50000" b="50000"/>
              </a:path>
              <a:tileRect/>
            </a:gra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Rectangle 344"/>
            <p:cNvSpPr/>
            <p:nvPr/>
          </p:nvSpPr>
          <p:spPr>
            <a:xfrm flipH="1">
              <a:off x="1266293" y="5230219"/>
              <a:ext cx="208066" cy="461713"/>
            </a:xfrm>
            <a:prstGeom prst="rect">
              <a:avLst/>
            </a:prstGeom>
            <a:solidFill>
              <a:schemeClr val="tx1"/>
            </a:solidFill>
            <a:ln>
              <a:solidFill>
                <a:schemeClr val="bg2">
                  <a:lumMod val="25000"/>
                </a:schemeClr>
              </a:solidFill>
            </a:ln>
            <a:effectLst>
              <a:outerShdw blurRad="50800" dist="38100" dir="5400000" algn="t"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Rectangle 345"/>
            <p:cNvSpPr/>
            <p:nvPr/>
          </p:nvSpPr>
          <p:spPr>
            <a:xfrm flipH="1">
              <a:off x="401465" y="5439309"/>
              <a:ext cx="1101482" cy="64007"/>
            </a:xfrm>
            <a:prstGeom prst="rect">
              <a:avLst/>
            </a:prstGeom>
            <a:solidFill>
              <a:schemeClr val="tx1"/>
            </a:solidFill>
            <a:ln>
              <a:solidFill>
                <a:schemeClr val="bg2">
                  <a:lumMod val="25000"/>
                </a:schemeClr>
              </a:solidFill>
            </a:ln>
            <a:effectLst>
              <a:outerShdw blurRad="50800" dist="38100" dir="5400000" algn="t"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Rectangle 346"/>
            <p:cNvSpPr/>
            <p:nvPr/>
          </p:nvSpPr>
          <p:spPr>
            <a:xfrm flipH="1">
              <a:off x="330786" y="5480273"/>
              <a:ext cx="278746" cy="461713"/>
            </a:xfrm>
            <a:prstGeom prst="rect">
              <a:avLst/>
            </a:prstGeom>
            <a:solidFill>
              <a:schemeClr val="tx1"/>
            </a:solidFill>
            <a:ln>
              <a:solidFill>
                <a:schemeClr val="bg2">
                  <a:lumMod val="25000"/>
                </a:schemeClr>
              </a:solidFill>
            </a:ln>
            <a:effectLst>
              <a:outerShdw blurRad="50800" dist="38100" dir="5400000" algn="t" rotWithShape="0">
                <a:prstClr val="black">
                  <a:alpha val="40000"/>
                </a:prstClr>
              </a:outerShdw>
            </a:effectLst>
            <a:scene3d>
              <a:camera prst="isometricOffAxis2Lef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Heptagon 347"/>
            <p:cNvSpPr/>
            <p:nvPr/>
          </p:nvSpPr>
          <p:spPr>
            <a:xfrm rot="16200000">
              <a:off x="3178310" y="4803912"/>
              <a:ext cx="1382345" cy="1354231"/>
            </a:xfrm>
            <a:prstGeom prst="heptagon">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Oval 392"/>
            <p:cNvSpPr/>
            <p:nvPr/>
          </p:nvSpPr>
          <p:spPr>
            <a:xfrm>
              <a:off x="3302184" y="4869067"/>
              <a:ext cx="1171222" cy="1151954"/>
            </a:xfrm>
            <a:prstGeom prst="ellipse">
              <a:avLst/>
            </a:pr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path path="circle">
                <a:fillToRect l="50000" t="50000" r="50000" b="50000"/>
              </a:path>
              <a:tileRect/>
            </a:gradFill>
            <a:ln w="28575">
              <a:solidFill>
                <a:srgbClr val="C2B65A"/>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Rectangle 393"/>
            <p:cNvSpPr/>
            <p:nvPr/>
          </p:nvSpPr>
          <p:spPr>
            <a:xfrm>
              <a:off x="3272907" y="4905061"/>
              <a:ext cx="140544" cy="1137088"/>
            </a:xfrm>
            <a:prstGeom prst="rect">
              <a:avLst/>
            </a:prstGeom>
            <a:solidFill>
              <a:srgbClr val="C2B65A"/>
            </a:solidFill>
            <a:ln>
              <a:solidFill>
                <a:srgbClr val="C2B65A"/>
              </a:solidFill>
            </a:ln>
            <a:effectLst>
              <a:outerShdw blurRad="50800" dist="38100" algn="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5" name="Straight Connector 394"/>
            <p:cNvCxnSpPr/>
            <p:nvPr/>
          </p:nvCxnSpPr>
          <p:spPr>
            <a:xfrm>
              <a:off x="2438400" y="5365843"/>
              <a:ext cx="1639711" cy="0"/>
            </a:xfrm>
            <a:prstGeom prst="line">
              <a:avLst/>
            </a:prstGeom>
            <a:ln w="3810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96" name="Rounded Rectangle 395"/>
            <p:cNvSpPr/>
            <p:nvPr/>
          </p:nvSpPr>
          <p:spPr>
            <a:xfrm>
              <a:off x="3843867" y="5241048"/>
              <a:ext cx="205674" cy="566492"/>
            </a:xfrm>
            <a:prstGeom prst="roundRect">
              <a:avLst/>
            </a:prstGeom>
            <a:blipFill>
              <a:blip r:embed="rId3" cstate="print"/>
              <a:stretch>
                <a:fillRect/>
              </a:stretch>
            </a:blipFill>
            <a:ln w="6350">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Oval 396"/>
            <p:cNvSpPr/>
            <p:nvPr/>
          </p:nvSpPr>
          <p:spPr>
            <a:xfrm>
              <a:off x="3775545" y="5346644"/>
              <a:ext cx="303365" cy="289845"/>
            </a:xfrm>
            <a:prstGeom prst="ellipse">
              <a:avLst/>
            </a:prstGeom>
            <a:blipFill>
              <a:blip r:embed="rId4" cstate="print"/>
              <a:stretch>
                <a:fillRect/>
              </a:stretch>
            </a:blipFill>
            <a:ln w="6350">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Rectangle 397"/>
            <p:cNvSpPr/>
            <p:nvPr/>
          </p:nvSpPr>
          <p:spPr>
            <a:xfrm>
              <a:off x="4648200" y="4529908"/>
              <a:ext cx="849390" cy="1905000"/>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path path="circle">
                <a:fillToRect r="100000" b="100000"/>
              </a:path>
              <a:tileRect l="-100000" t="-100000"/>
            </a:gra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Rounded Rectangle 398"/>
            <p:cNvSpPr/>
            <p:nvPr/>
          </p:nvSpPr>
          <p:spPr>
            <a:xfrm>
              <a:off x="5373006" y="5365586"/>
              <a:ext cx="76200" cy="228600"/>
            </a:xfrm>
            <a:prstGeom prst="roundRect">
              <a:avLst>
                <a:gd name="adj" fmla="val 50000"/>
              </a:avLst>
            </a:prstGeom>
            <a:solidFill>
              <a:srgbClr val="C2B65A"/>
            </a:solidFill>
            <a:ln w="19050">
              <a:solidFill>
                <a:schemeClr val="bg2">
                  <a:lumMod val="25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Rounded Rectangle 399"/>
            <p:cNvSpPr/>
            <p:nvPr/>
          </p:nvSpPr>
          <p:spPr>
            <a:xfrm>
              <a:off x="5643134" y="4982774"/>
              <a:ext cx="381000" cy="1003602"/>
            </a:xfrm>
            <a:prstGeom prst="roundRect">
              <a:avLst>
                <a:gd name="adj" fmla="val 30604"/>
              </a:avLst>
            </a:prstGeom>
            <a:solidFill>
              <a:schemeClr val="tx1"/>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1" name="Group 400"/>
          <p:cNvGrpSpPr/>
          <p:nvPr/>
        </p:nvGrpSpPr>
        <p:grpSpPr>
          <a:xfrm>
            <a:off x="1371600" y="4114801"/>
            <a:ext cx="1752600" cy="719908"/>
            <a:chOff x="330786" y="4255446"/>
            <a:chExt cx="5693348" cy="2484262"/>
          </a:xfrm>
        </p:grpSpPr>
        <p:sp>
          <p:nvSpPr>
            <p:cNvPr id="402" name="Rounded Rectangle 401"/>
            <p:cNvSpPr/>
            <p:nvPr/>
          </p:nvSpPr>
          <p:spPr>
            <a:xfrm rot="5400000">
              <a:off x="4739569" y="3944145"/>
              <a:ext cx="381000" cy="1003602"/>
            </a:xfrm>
            <a:prstGeom prst="roundRect">
              <a:avLst>
                <a:gd name="adj" fmla="val 24917"/>
              </a:avLst>
            </a:prstGeom>
            <a:solidFill>
              <a:schemeClr val="tx1"/>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Rounded Rectangle 402"/>
            <p:cNvSpPr/>
            <p:nvPr/>
          </p:nvSpPr>
          <p:spPr>
            <a:xfrm rot="5400000">
              <a:off x="4730901" y="6047407"/>
              <a:ext cx="381000" cy="1003602"/>
            </a:xfrm>
            <a:prstGeom prst="roundRect">
              <a:avLst>
                <a:gd name="adj" fmla="val 24917"/>
              </a:avLst>
            </a:prstGeom>
            <a:solidFill>
              <a:schemeClr val="tx1"/>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Rectangle 403"/>
            <p:cNvSpPr/>
            <p:nvPr/>
          </p:nvSpPr>
          <p:spPr>
            <a:xfrm>
              <a:off x="3810008" y="4338637"/>
              <a:ext cx="914400" cy="2311439"/>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0" scaled="1"/>
              <a:tileRect/>
            </a:gradFill>
            <a:ln>
              <a:solidFill>
                <a:schemeClr val="bg2">
                  <a:lumMod val="25000"/>
                </a:schemeClr>
              </a:solid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Rectangle 404"/>
            <p:cNvSpPr/>
            <p:nvPr/>
          </p:nvSpPr>
          <p:spPr>
            <a:xfrm>
              <a:off x="2895601" y="4334732"/>
              <a:ext cx="914399" cy="2316237"/>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0" scaled="1"/>
              <a:tileRect/>
            </a:gradFill>
            <a:ln>
              <a:solidFill>
                <a:schemeClr val="bg2">
                  <a:lumMod val="25000"/>
                </a:schemeClr>
              </a:solid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Rounded Rectangle 405"/>
            <p:cNvSpPr/>
            <p:nvPr/>
          </p:nvSpPr>
          <p:spPr>
            <a:xfrm rot="5400000">
              <a:off x="2063901" y="3944145"/>
              <a:ext cx="381000" cy="1003602"/>
            </a:xfrm>
            <a:prstGeom prst="roundRect">
              <a:avLst>
                <a:gd name="adj" fmla="val 23780"/>
              </a:avLst>
            </a:prstGeom>
            <a:solidFill>
              <a:schemeClr val="tx1"/>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Rounded Rectangle 406"/>
            <p:cNvSpPr/>
            <p:nvPr/>
          </p:nvSpPr>
          <p:spPr>
            <a:xfrm rot="5400000">
              <a:off x="2055233" y="6047407"/>
              <a:ext cx="381000" cy="1003602"/>
            </a:xfrm>
            <a:prstGeom prst="roundRect">
              <a:avLst>
                <a:gd name="adj" fmla="val 23780"/>
              </a:avLst>
            </a:prstGeom>
            <a:solidFill>
              <a:schemeClr val="tx1"/>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Rectangle 407"/>
            <p:cNvSpPr/>
            <p:nvPr/>
          </p:nvSpPr>
          <p:spPr>
            <a:xfrm>
              <a:off x="5562600" y="4377508"/>
              <a:ext cx="76200" cy="2209800"/>
            </a:xfrm>
            <a:prstGeom prst="rect">
              <a:avLst/>
            </a:prstGeom>
            <a:solidFill>
              <a:schemeClr val="tx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Rectangle 408"/>
            <p:cNvSpPr/>
            <p:nvPr/>
          </p:nvSpPr>
          <p:spPr>
            <a:xfrm>
              <a:off x="4572000" y="4334732"/>
              <a:ext cx="914400" cy="2311439"/>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0" scaled="1"/>
              <a:tileRect/>
            </a:gradFill>
            <a:ln>
              <a:solidFill>
                <a:schemeClr val="bg2">
                  <a:lumMod val="25000"/>
                </a:schemeClr>
              </a:solid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Rectangle 409"/>
            <p:cNvSpPr/>
            <p:nvPr/>
          </p:nvSpPr>
          <p:spPr>
            <a:xfrm>
              <a:off x="1752601" y="4331545"/>
              <a:ext cx="1143000" cy="2316237"/>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0" scaled="1"/>
              <a:tileRect/>
            </a:gradFill>
            <a:ln>
              <a:solidFill>
                <a:schemeClr val="bg2">
                  <a:lumMod val="25000"/>
                </a:schemeClr>
              </a:solid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Rectangle 410"/>
            <p:cNvSpPr/>
            <p:nvPr/>
          </p:nvSpPr>
          <p:spPr>
            <a:xfrm>
              <a:off x="2949446" y="4407502"/>
              <a:ext cx="2613154" cy="2133600"/>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path path="circle">
                <a:fillToRect r="100000" b="100000"/>
              </a:path>
              <a:tileRect l="-100000" t="-100000"/>
            </a:gra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Rectangle 411"/>
            <p:cNvSpPr/>
            <p:nvPr/>
          </p:nvSpPr>
          <p:spPr>
            <a:xfrm>
              <a:off x="3085194" y="4407502"/>
              <a:ext cx="496342" cy="64007"/>
            </a:xfrm>
            <a:prstGeom prst="rect">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Rectangle 412"/>
            <p:cNvSpPr/>
            <p:nvPr/>
          </p:nvSpPr>
          <p:spPr>
            <a:xfrm>
              <a:off x="3999458" y="4407502"/>
              <a:ext cx="496342" cy="64007"/>
            </a:xfrm>
            <a:prstGeom prst="rect">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Rectangle 413"/>
            <p:cNvSpPr/>
            <p:nvPr/>
          </p:nvSpPr>
          <p:spPr>
            <a:xfrm>
              <a:off x="3085194" y="6464437"/>
              <a:ext cx="496342" cy="64007"/>
            </a:xfrm>
            <a:prstGeom prst="rect">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Rectangle 414"/>
            <p:cNvSpPr/>
            <p:nvPr/>
          </p:nvSpPr>
          <p:spPr>
            <a:xfrm>
              <a:off x="4003928" y="6464437"/>
              <a:ext cx="496342" cy="64007"/>
            </a:xfrm>
            <a:prstGeom prst="rect">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Rectangle 415"/>
            <p:cNvSpPr/>
            <p:nvPr/>
          </p:nvSpPr>
          <p:spPr>
            <a:xfrm rot="5400000">
              <a:off x="5338682" y="5177821"/>
              <a:ext cx="533400" cy="59560"/>
            </a:xfrm>
            <a:prstGeom prst="rect">
              <a:avLst/>
            </a:prstGeom>
            <a:solidFill>
              <a:srgbClr val="C2B65A"/>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Rectangle 416"/>
            <p:cNvSpPr/>
            <p:nvPr/>
          </p:nvSpPr>
          <p:spPr>
            <a:xfrm rot="5400000">
              <a:off x="5338682" y="5711223"/>
              <a:ext cx="533400" cy="59560"/>
            </a:xfrm>
            <a:prstGeom prst="rect">
              <a:avLst/>
            </a:prstGeom>
            <a:solidFill>
              <a:srgbClr val="C2B65A"/>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Diagonal Stripe 417"/>
            <p:cNvSpPr/>
            <p:nvPr/>
          </p:nvSpPr>
          <p:spPr>
            <a:xfrm rot="19479977" flipH="1">
              <a:off x="1542530" y="4367571"/>
              <a:ext cx="1259444" cy="915120"/>
            </a:xfrm>
            <a:prstGeom prst="diagStripe">
              <a:avLst>
                <a:gd name="adj" fmla="val 60192"/>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2700000" scaled="1"/>
              <a:tileRect/>
            </a:gra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9" name="Rectangle 418"/>
            <p:cNvSpPr/>
            <p:nvPr/>
          </p:nvSpPr>
          <p:spPr>
            <a:xfrm>
              <a:off x="2651641" y="4417743"/>
              <a:ext cx="297805" cy="1066800"/>
            </a:xfrm>
            <a:prstGeom prst="rect">
              <a:avLst/>
            </a:prstGeom>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Rectangle 419"/>
            <p:cNvSpPr/>
            <p:nvPr/>
          </p:nvSpPr>
          <p:spPr>
            <a:xfrm>
              <a:off x="2561902" y="4407503"/>
              <a:ext cx="397074" cy="106679"/>
            </a:xfrm>
            <a:prstGeom prst="rect">
              <a:avLst/>
            </a:prstGeom>
            <a:solidFill>
              <a:srgbClr val="C2B65A"/>
            </a:soli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Rectangle 420"/>
            <p:cNvSpPr/>
            <p:nvPr/>
          </p:nvSpPr>
          <p:spPr>
            <a:xfrm>
              <a:off x="2552373" y="5430257"/>
              <a:ext cx="397074" cy="106679"/>
            </a:xfrm>
            <a:prstGeom prst="rect">
              <a:avLst/>
            </a:prstGeom>
            <a:solidFill>
              <a:srgbClr val="C2B65A"/>
            </a:soli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Diagonal Stripe 421"/>
            <p:cNvSpPr/>
            <p:nvPr/>
          </p:nvSpPr>
          <p:spPr>
            <a:xfrm rot="18971902" flipV="1">
              <a:off x="1654794" y="5560497"/>
              <a:ext cx="1085879" cy="1174279"/>
            </a:xfrm>
            <a:prstGeom prst="diagStripe">
              <a:avLst>
                <a:gd name="adj" fmla="val 60192"/>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18900000" scaled="1"/>
              <a:tileRect/>
            </a:gra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3" name="Rectangle 422"/>
            <p:cNvSpPr/>
            <p:nvPr/>
          </p:nvSpPr>
          <p:spPr>
            <a:xfrm>
              <a:off x="2651641" y="5474302"/>
              <a:ext cx="297805" cy="1066800"/>
            </a:xfrm>
            <a:prstGeom prst="rect">
              <a:avLst/>
            </a:prstGeom>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Rectangle 423"/>
            <p:cNvSpPr/>
            <p:nvPr/>
          </p:nvSpPr>
          <p:spPr>
            <a:xfrm>
              <a:off x="1483889" y="4797513"/>
              <a:ext cx="1056715" cy="1371601"/>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path path="circle">
                <a:fillToRect l="50000" t="50000" r="50000" b="50000"/>
              </a:path>
              <a:tileRect/>
            </a:gradFill>
            <a:ln>
              <a:solidFill>
                <a:schemeClr val="bg2">
                  <a:lumMod val="2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Rectangle 424"/>
            <p:cNvSpPr/>
            <p:nvPr/>
          </p:nvSpPr>
          <p:spPr>
            <a:xfrm>
              <a:off x="2571432" y="6434423"/>
              <a:ext cx="397074" cy="106679"/>
            </a:xfrm>
            <a:prstGeom prst="rect">
              <a:avLst/>
            </a:prstGeom>
            <a:solidFill>
              <a:srgbClr val="C2B65A"/>
            </a:soli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Rectangle 425"/>
            <p:cNvSpPr/>
            <p:nvPr/>
          </p:nvSpPr>
          <p:spPr>
            <a:xfrm>
              <a:off x="2552373" y="4452736"/>
              <a:ext cx="99268" cy="2026920"/>
            </a:xfrm>
            <a:prstGeom prst="rect">
              <a:avLst/>
            </a:prstGeom>
            <a:solidFill>
              <a:srgbClr val="C2B65A"/>
            </a:soli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Rectangle 426"/>
            <p:cNvSpPr/>
            <p:nvPr/>
          </p:nvSpPr>
          <p:spPr>
            <a:xfrm>
              <a:off x="1493419" y="5000775"/>
              <a:ext cx="794147" cy="960120"/>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2700000" scaled="1"/>
              <a:tileRect/>
            </a:gra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Rectangle 427"/>
            <p:cNvSpPr/>
            <p:nvPr/>
          </p:nvSpPr>
          <p:spPr>
            <a:xfrm>
              <a:off x="1541066" y="5047582"/>
              <a:ext cx="694879" cy="853440"/>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path path="circle">
                <a:fillToRect l="50000" t="50000" r="50000" b="50000"/>
              </a:path>
              <a:tileRect/>
            </a:gra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Rectangle 428"/>
            <p:cNvSpPr/>
            <p:nvPr/>
          </p:nvSpPr>
          <p:spPr>
            <a:xfrm>
              <a:off x="2089029" y="5059396"/>
              <a:ext cx="118327" cy="853440"/>
            </a:xfrm>
            <a:prstGeom prst="rect">
              <a:avLst/>
            </a:prstGeom>
            <a:solidFill>
              <a:srgbClr val="C2B65A"/>
            </a:soli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Rectangle 429"/>
            <p:cNvSpPr/>
            <p:nvPr/>
          </p:nvSpPr>
          <p:spPr>
            <a:xfrm>
              <a:off x="1909551" y="5059396"/>
              <a:ext cx="118327" cy="853440"/>
            </a:xfrm>
            <a:prstGeom prst="rect">
              <a:avLst/>
            </a:prstGeom>
            <a:solidFill>
              <a:srgbClr val="C2B65A"/>
            </a:soli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Rectangle 430"/>
            <p:cNvSpPr/>
            <p:nvPr/>
          </p:nvSpPr>
          <p:spPr>
            <a:xfrm>
              <a:off x="1749133" y="5059396"/>
              <a:ext cx="118327" cy="853440"/>
            </a:xfrm>
            <a:prstGeom prst="rect">
              <a:avLst/>
            </a:prstGeom>
            <a:solidFill>
              <a:srgbClr val="C2B65A"/>
            </a:soli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Rectangle 431"/>
            <p:cNvSpPr/>
            <p:nvPr/>
          </p:nvSpPr>
          <p:spPr>
            <a:xfrm>
              <a:off x="1583158" y="5059396"/>
              <a:ext cx="118327" cy="853440"/>
            </a:xfrm>
            <a:prstGeom prst="rect">
              <a:avLst/>
            </a:prstGeom>
            <a:solidFill>
              <a:srgbClr val="C2B65A"/>
            </a:soli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Rectangle 432"/>
            <p:cNvSpPr/>
            <p:nvPr/>
          </p:nvSpPr>
          <p:spPr>
            <a:xfrm>
              <a:off x="2958976" y="4458707"/>
              <a:ext cx="99268" cy="2026920"/>
            </a:xfrm>
            <a:prstGeom prst="rect">
              <a:avLst/>
            </a:prstGeom>
            <a:solidFill>
              <a:srgbClr val="C2B65A"/>
            </a:soli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Oval 433"/>
            <p:cNvSpPr/>
            <p:nvPr/>
          </p:nvSpPr>
          <p:spPr>
            <a:xfrm>
              <a:off x="1828800" y="4881896"/>
              <a:ext cx="297805" cy="64007"/>
            </a:xfrm>
            <a:prstGeom prst="ellipse">
              <a:avLst/>
            </a:prstGeom>
            <a:solidFill>
              <a:srgbClr val="C2B65A"/>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Oval 434"/>
            <p:cNvSpPr/>
            <p:nvPr/>
          </p:nvSpPr>
          <p:spPr>
            <a:xfrm>
              <a:off x="1828800" y="6018264"/>
              <a:ext cx="297805" cy="64007"/>
            </a:xfrm>
            <a:prstGeom prst="ellipse">
              <a:avLst/>
            </a:prstGeom>
            <a:solidFill>
              <a:srgbClr val="C2B65A"/>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Rectangle 435"/>
            <p:cNvSpPr/>
            <p:nvPr/>
          </p:nvSpPr>
          <p:spPr>
            <a:xfrm>
              <a:off x="1394150" y="4465802"/>
              <a:ext cx="99268" cy="2026920"/>
            </a:xfrm>
            <a:prstGeom prst="rect">
              <a:avLst/>
            </a:prstGeom>
            <a:solidFill>
              <a:srgbClr val="C2B65A"/>
            </a:solidFill>
            <a:ln>
              <a:solidFill>
                <a:schemeClr val="bg2">
                  <a:lumMod val="25000"/>
                </a:schemeClr>
              </a:solidFill>
            </a:ln>
            <a:effectLst>
              <a:outerShdw blurRad="50800" dist="38100" dir="5400000" algn="t"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Rectangle 436"/>
            <p:cNvSpPr/>
            <p:nvPr/>
          </p:nvSpPr>
          <p:spPr>
            <a:xfrm>
              <a:off x="3147983" y="4524423"/>
              <a:ext cx="1500217" cy="1909999"/>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path path="circle">
                <a:fillToRect l="50000" t="50000" r="50000" b="50000"/>
              </a:path>
              <a:tileRect/>
            </a:gra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Rectangle 437"/>
            <p:cNvSpPr/>
            <p:nvPr/>
          </p:nvSpPr>
          <p:spPr>
            <a:xfrm flipH="1">
              <a:off x="1266293" y="5230219"/>
              <a:ext cx="208066" cy="461713"/>
            </a:xfrm>
            <a:prstGeom prst="rect">
              <a:avLst/>
            </a:prstGeom>
            <a:solidFill>
              <a:schemeClr val="tx1"/>
            </a:solidFill>
            <a:ln>
              <a:solidFill>
                <a:schemeClr val="bg2">
                  <a:lumMod val="25000"/>
                </a:schemeClr>
              </a:solidFill>
            </a:ln>
            <a:effectLst>
              <a:outerShdw blurRad="50800" dist="38100" dir="5400000" algn="t"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Rectangle 438"/>
            <p:cNvSpPr/>
            <p:nvPr/>
          </p:nvSpPr>
          <p:spPr>
            <a:xfrm flipH="1">
              <a:off x="401465" y="5439309"/>
              <a:ext cx="1101482" cy="64007"/>
            </a:xfrm>
            <a:prstGeom prst="rect">
              <a:avLst/>
            </a:prstGeom>
            <a:solidFill>
              <a:schemeClr val="tx1"/>
            </a:solidFill>
            <a:ln>
              <a:solidFill>
                <a:schemeClr val="bg2">
                  <a:lumMod val="25000"/>
                </a:schemeClr>
              </a:solidFill>
            </a:ln>
            <a:effectLst>
              <a:outerShdw blurRad="50800" dist="38100" dir="5400000" algn="t"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Rectangle 439"/>
            <p:cNvSpPr/>
            <p:nvPr/>
          </p:nvSpPr>
          <p:spPr>
            <a:xfrm flipH="1">
              <a:off x="330786" y="5480273"/>
              <a:ext cx="278746" cy="461713"/>
            </a:xfrm>
            <a:prstGeom prst="rect">
              <a:avLst/>
            </a:prstGeom>
            <a:solidFill>
              <a:schemeClr val="tx1"/>
            </a:solidFill>
            <a:ln>
              <a:solidFill>
                <a:schemeClr val="bg2">
                  <a:lumMod val="25000"/>
                </a:schemeClr>
              </a:solidFill>
            </a:ln>
            <a:effectLst>
              <a:outerShdw blurRad="50800" dist="38100" dir="5400000" algn="t" rotWithShape="0">
                <a:prstClr val="black">
                  <a:alpha val="40000"/>
                </a:prstClr>
              </a:outerShdw>
            </a:effectLst>
            <a:scene3d>
              <a:camera prst="isometricOffAxis2Lef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Heptagon 440"/>
            <p:cNvSpPr/>
            <p:nvPr/>
          </p:nvSpPr>
          <p:spPr>
            <a:xfrm rot="16200000">
              <a:off x="3178310" y="4803912"/>
              <a:ext cx="1382345" cy="1354231"/>
            </a:xfrm>
            <a:prstGeom prst="heptagon">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Oval 441"/>
            <p:cNvSpPr/>
            <p:nvPr/>
          </p:nvSpPr>
          <p:spPr>
            <a:xfrm>
              <a:off x="3302184" y="4869067"/>
              <a:ext cx="1171222" cy="1151954"/>
            </a:xfrm>
            <a:prstGeom prst="ellipse">
              <a:avLst/>
            </a:pr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path path="circle">
                <a:fillToRect l="50000" t="50000" r="50000" b="50000"/>
              </a:path>
              <a:tileRect/>
            </a:gradFill>
            <a:ln w="28575">
              <a:solidFill>
                <a:srgbClr val="C2B65A"/>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Rectangle 442"/>
            <p:cNvSpPr/>
            <p:nvPr/>
          </p:nvSpPr>
          <p:spPr>
            <a:xfrm>
              <a:off x="3272907" y="4905061"/>
              <a:ext cx="140544" cy="1137088"/>
            </a:xfrm>
            <a:prstGeom prst="rect">
              <a:avLst/>
            </a:prstGeom>
            <a:solidFill>
              <a:srgbClr val="C2B65A"/>
            </a:solidFill>
            <a:ln>
              <a:solidFill>
                <a:srgbClr val="C2B65A"/>
              </a:solidFill>
            </a:ln>
            <a:effectLst>
              <a:outerShdw blurRad="50800" dist="38100" algn="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4" name="Straight Connector 443"/>
            <p:cNvCxnSpPr/>
            <p:nvPr/>
          </p:nvCxnSpPr>
          <p:spPr>
            <a:xfrm>
              <a:off x="2438400" y="5365843"/>
              <a:ext cx="1639711" cy="0"/>
            </a:xfrm>
            <a:prstGeom prst="line">
              <a:avLst/>
            </a:prstGeom>
            <a:ln w="3810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45" name="Rounded Rectangle 444"/>
            <p:cNvSpPr/>
            <p:nvPr/>
          </p:nvSpPr>
          <p:spPr>
            <a:xfrm>
              <a:off x="3843867" y="5241048"/>
              <a:ext cx="205674" cy="566492"/>
            </a:xfrm>
            <a:prstGeom prst="roundRect">
              <a:avLst/>
            </a:prstGeom>
            <a:blipFill>
              <a:blip r:embed="rId3" cstate="print"/>
              <a:stretch>
                <a:fillRect/>
              </a:stretch>
            </a:blipFill>
            <a:ln w="6350">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Oval 445"/>
            <p:cNvSpPr/>
            <p:nvPr/>
          </p:nvSpPr>
          <p:spPr>
            <a:xfrm>
              <a:off x="3775545" y="5346644"/>
              <a:ext cx="303365" cy="289845"/>
            </a:xfrm>
            <a:prstGeom prst="ellipse">
              <a:avLst/>
            </a:prstGeom>
            <a:blipFill>
              <a:blip r:embed="rId4" cstate="print"/>
              <a:stretch>
                <a:fillRect/>
              </a:stretch>
            </a:blipFill>
            <a:ln w="6350">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Rectangle 446"/>
            <p:cNvSpPr/>
            <p:nvPr/>
          </p:nvSpPr>
          <p:spPr>
            <a:xfrm>
              <a:off x="4648200" y="4529908"/>
              <a:ext cx="849390" cy="1905000"/>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path path="circle">
                <a:fillToRect r="100000" b="100000"/>
              </a:path>
              <a:tileRect l="-100000" t="-100000"/>
            </a:gra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Rounded Rectangle 447"/>
            <p:cNvSpPr/>
            <p:nvPr/>
          </p:nvSpPr>
          <p:spPr>
            <a:xfrm>
              <a:off x="5373006" y="5365586"/>
              <a:ext cx="76200" cy="228600"/>
            </a:xfrm>
            <a:prstGeom prst="roundRect">
              <a:avLst>
                <a:gd name="adj" fmla="val 50000"/>
              </a:avLst>
            </a:prstGeom>
            <a:solidFill>
              <a:srgbClr val="C2B65A"/>
            </a:solidFill>
            <a:ln w="19050">
              <a:solidFill>
                <a:schemeClr val="bg2">
                  <a:lumMod val="25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Rounded Rectangle 448"/>
            <p:cNvSpPr/>
            <p:nvPr/>
          </p:nvSpPr>
          <p:spPr>
            <a:xfrm>
              <a:off x="5643134" y="4982774"/>
              <a:ext cx="381000" cy="1003602"/>
            </a:xfrm>
            <a:prstGeom prst="roundRect">
              <a:avLst>
                <a:gd name="adj" fmla="val 30604"/>
              </a:avLst>
            </a:prstGeom>
            <a:solidFill>
              <a:schemeClr val="tx1"/>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0" name="Group 449"/>
          <p:cNvGrpSpPr/>
          <p:nvPr/>
        </p:nvGrpSpPr>
        <p:grpSpPr>
          <a:xfrm>
            <a:off x="1371600" y="3200401"/>
            <a:ext cx="1752600" cy="719908"/>
            <a:chOff x="330786" y="4255446"/>
            <a:chExt cx="5693348" cy="2484262"/>
          </a:xfrm>
        </p:grpSpPr>
        <p:sp>
          <p:nvSpPr>
            <p:cNvPr id="451" name="Rounded Rectangle 450"/>
            <p:cNvSpPr/>
            <p:nvPr/>
          </p:nvSpPr>
          <p:spPr>
            <a:xfrm rot="5400000">
              <a:off x="4739569" y="3944145"/>
              <a:ext cx="381000" cy="1003602"/>
            </a:xfrm>
            <a:prstGeom prst="roundRect">
              <a:avLst>
                <a:gd name="adj" fmla="val 24917"/>
              </a:avLst>
            </a:prstGeom>
            <a:solidFill>
              <a:schemeClr val="tx1"/>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Rounded Rectangle 451"/>
            <p:cNvSpPr/>
            <p:nvPr/>
          </p:nvSpPr>
          <p:spPr>
            <a:xfrm rot="5400000">
              <a:off x="4730901" y="6047407"/>
              <a:ext cx="381000" cy="1003602"/>
            </a:xfrm>
            <a:prstGeom prst="roundRect">
              <a:avLst>
                <a:gd name="adj" fmla="val 24917"/>
              </a:avLst>
            </a:prstGeom>
            <a:solidFill>
              <a:schemeClr val="tx1"/>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Rectangle 452"/>
            <p:cNvSpPr/>
            <p:nvPr/>
          </p:nvSpPr>
          <p:spPr>
            <a:xfrm>
              <a:off x="3810008" y="4338637"/>
              <a:ext cx="914400" cy="2311439"/>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0" scaled="1"/>
              <a:tileRect/>
            </a:gradFill>
            <a:ln>
              <a:solidFill>
                <a:schemeClr val="bg2">
                  <a:lumMod val="25000"/>
                </a:schemeClr>
              </a:solid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Rectangle 453"/>
            <p:cNvSpPr/>
            <p:nvPr/>
          </p:nvSpPr>
          <p:spPr>
            <a:xfrm>
              <a:off x="2895601" y="4334732"/>
              <a:ext cx="914399" cy="2316237"/>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0" scaled="1"/>
              <a:tileRect/>
            </a:gradFill>
            <a:ln>
              <a:solidFill>
                <a:schemeClr val="bg2">
                  <a:lumMod val="25000"/>
                </a:schemeClr>
              </a:solid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Rounded Rectangle 454"/>
            <p:cNvSpPr/>
            <p:nvPr/>
          </p:nvSpPr>
          <p:spPr>
            <a:xfrm rot="5400000">
              <a:off x="2063901" y="3944145"/>
              <a:ext cx="381000" cy="1003602"/>
            </a:xfrm>
            <a:prstGeom prst="roundRect">
              <a:avLst>
                <a:gd name="adj" fmla="val 23780"/>
              </a:avLst>
            </a:prstGeom>
            <a:solidFill>
              <a:schemeClr val="tx1"/>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Rounded Rectangle 455"/>
            <p:cNvSpPr/>
            <p:nvPr/>
          </p:nvSpPr>
          <p:spPr>
            <a:xfrm rot="5400000">
              <a:off x="2055233" y="6047407"/>
              <a:ext cx="381000" cy="1003602"/>
            </a:xfrm>
            <a:prstGeom prst="roundRect">
              <a:avLst>
                <a:gd name="adj" fmla="val 23780"/>
              </a:avLst>
            </a:prstGeom>
            <a:solidFill>
              <a:schemeClr val="tx1"/>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Rectangle 456"/>
            <p:cNvSpPr/>
            <p:nvPr/>
          </p:nvSpPr>
          <p:spPr>
            <a:xfrm>
              <a:off x="5562600" y="4377508"/>
              <a:ext cx="76200" cy="2209800"/>
            </a:xfrm>
            <a:prstGeom prst="rect">
              <a:avLst/>
            </a:prstGeom>
            <a:solidFill>
              <a:schemeClr val="tx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Rectangle 457"/>
            <p:cNvSpPr/>
            <p:nvPr/>
          </p:nvSpPr>
          <p:spPr>
            <a:xfrm>
              <a:off x="4572000" y="4334732"/>
              <a:ext cx="914400" cy="2311439"/>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0" scaled="1"/>
              <a:tileRect/>
            </a:gradFill>
            <a:ln>
              <a:solidFill>
                <a:schemeClr val="bg2">
                  <a:lumMod val="25000"/>
                </a:schemeClr>
              </a:solid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Rectangle 458"/>
            <p:cNvSpPr/>
            <p:nvPr/>
          </p:nvSpPr>
          <p:spPr>
            <a:xfrm>
              <a:off x="1752601" y="4331545"/>
              <a:ext cx="1143000" cy="2316237"/>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0" scaled="1"/>
              <a:tileRect/>
            </a:gradFill>
            <a:ln>
              <a:solidFill>
                <a:schemeClr val="bg2">
                  <a:lumMod val="25000"/>
                </a:schemeClr>
              </a:solid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Rectangle 459"/>
            <p:cNvSpPr/>
            <p:nvPr/>
          </p:nvSpPr>
          <p:spPr>
            <a:xfrm>
              <a:off x="2949446" y="4407502"/>
              <a:ext cx="2613154" cy="2133600"/>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path path="circle">
                <a:fillToRect r="100000" b="100000"/>
              </a:path>
              <a:tileRect l="-100000" t="-100000"/>
            </a:gra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Rectangle 460"/>
            <p:cNvSpPr/>
            <p:nvPr/>
          </p:nvSpPr>
          <p:spPr>
            <a:xfrm>
              <a:off x="3085194" y="4407502"/>
              <a:ext cx="496342" cy="64007"/>
            </a:xfrm>
            <a:prstGeom prst="rect">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Rectangle 461"/>
            <p:cNvSpPr/>
            <p:nvPr/>
          </p:nvSpPr>
          <p:spPr>
            <a:xfrm>
              <a:off x="3999458" y="4407502"/>
              <a:ext cx="496342" cy="64007"/>
            </a:xfrm>
            <a:prstGeom prst="rect">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Rectangle 462"/>
            <p:cNvSpPr/>
            <p:nvPr/>
          </p:nvSpPr>
          <p:spPr>
            <a:xfrm>
              <a:off x="3085194" y="6464437"/>
              <a:ext cx="496342" cy="64007"/>
            </a:xfrm>
            <a:prstGeom prst="rect">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Rectangle 463"/>
            <p:cNvSpPr/>
            <p:nvPr/>
          </p:nvSpPr>
          <p:spPr>
            <a:xfrm>
              <a:off x="4003928" y="6464437"/>
              <a:ext cx="496342" cy="64007"/>
            </a:xfrm>
            <a:prstGeom prst="rect">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Rectangle 464"/>
            <p:cNvSpPr/>
            <p:nvPr/>
          </p:nvSpPr>
          <p:spPr>
            <a:xfrm rot="5400000">
              <a:off x="5338682" y="5177821"/>
              <a:ext cx="533400" cy="59560"/>
            </a:xfrm>
            <a:prstGeom prst="rect">
              <a:avLst/>
            </a:prstGeom>
            <a:solidFill>
              <a:srgbClr val="C2B65A"/>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Rectangle 465"/>
            <p:cNvSpPr/>
            <p:nvPr/>
          </p:nvSpPr>
          <p:spPr>
            <a:xfrm rot="5400000">
              <a:off x="5338682" y="5711223"/>
              <a:ext cx="533400" cy="59560"/>
            </a:xfrm>
            <a:prstGeom prst="rect">
              <a:avLst/>
            </a:prstGeom>
            <a:solidFill>
              <a:srgbClr val="C2B65A"/>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Diagonal Stripe 466"/>
            <p:cNvSpPr/>
            <p:nvPr/>
          </p:nvSpPr>
          <p:spPr>
            <a:xfrm rot="19479977" flipH="1">
              <a:off x="1542530" y="4367571"/>
              <a:ext cx="1259444" cy="915120"/>
            </a:xfrm>
            <a:prstGeom prst="diagStripe">
              <a:avLst>
                <a:gd name="adj" fmla="val 60192"/>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2700000" scaled="1"/>
              <a:tileRect/>
            </a:gra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8" name="Rectangle 467"/>
            <p:cNvSpPr/>
            <p:nvPr/>
          </p:nvSpPr>
          <p:spPr>
            <a:xfrm>
              <a:off x="2651641" y="4417743"/>
              <a:ext cx="297805" cy="1066800"/>
            </a:xfrm>
            <a:prstGeom prst="rect">
              <a:avLst/>
            </a:prstGeom>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Rectangle 468"/>
            <p:cNvSpPr/>
            <p:nvPr/>
          </p:nvSpPr>
          <p:spPr>
            <a:xfrm>
              <a:off x="2561902" y="4407503"/>
              <a:ext cx="397074" cy="106679"/>
            </a:xfrm>
            <a:prstGeom prst="rect">
              <a:avLst/>
            </a:prstGeom>
            <a:solidFill>
              <a:srgbClr val="C2B65A"/>
            </a:soli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Rectangle 469"/>
            <p:cNvSpPr/>
            <p:nvPr/>
          </p:nvSpPr>
          <p:spPr>
            <a:xfrm>
              <a:off x="2552373" y="5430257"/>
              <a:ext cx="397074" cy="106679"/>
            </a:xfrm>
            <a:prstGeom prst="rect">
              <a:avLst/>
            </a:prstGeom>
            <a:solidFill>
              <a:srgbClr val="C2B65A"/>
            </a:soli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Diagonal Stripe 470"/>
            <p:cNvSpPr/>
            <p:nvPr/>
          </p:nvSpPr>
          <p:spPr>
            <a:xfrm rot="18971902" flipV="1">
              <a:off x="1654794" y="5560497"/>
              <a:ext cx="1085879" cy="1174279"/>
            </a:xfrm>
            <a:prstGeom prst="diagStripe">
              <a:avLst>
                <a:gd name="adj" fmla="val 60192"/>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18900000" scaled="1"/>
              <a:tileRect/>
            </a:gra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2" name="Rectangle 471"/>
            <p:cNvSpPr/>
            <p:nvPr/>
          </p:nvSpPr>
          <p:spPr>
            <a:xfrm>
              <a:off x="2651641" y="5474302"/>
              <a:ext cx="297805" cy="1066800"/>
            </a:xfrm>
            <a:prstGeom prst="rect">
              <a:avLst/>
            </a:prstGeom>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Rectangle 472"/>
            <p:cNvSpPr/>
            <p:nvPr/>
          </p:nvSpPr>
          <p:spPr>
            <a:xfrm>
              <a:off x="1483889" y="4797513"/>
              <a:ext cx="1056715" cy="1371601"/>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path path="circle">
                <a:fillToRect l="50000" t="50000" r="50000" b="50000"/>
              </a:path>
              <a:tileRect/>
            </a:gradFill>
            <a:ln>
              <a:solidFill>
                <a:schemeClr val="bg2">
                  <a:lumMod val="2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Rectangle 473"/>
            <p:cNvSpPr/>
            <p:nvPr/>
          </p:nvSpPr>
          <p:spPr>
            <a:xfrm>
              <a:off x="2571432" y="6434423"/>
              <a:ext cx="397074" cy="106679"/>
            </a:xfrm>
            <a:prstGeom prst="rect">
              <a:avLst/>
            </a:prstGeom>
            <a:solidFill>
              <a:srgbClr val="C2B65A"/>
            </a:soli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Rectangle 474"/>
            <p:cNvSpPr/>
            <p:nvPr/>
          </p:nvSpPr>
          <p:spPr>
            <a:xfrm>
              <a:off x="2552373" y="4452736"/>
              <a:ext cx="99268" cy="2026920"/>
            </a:xfrm>
            <a:prstGeom prst="rect">
              <a:avLst/>
            </a:prstGeom>
            <a:solidFill>
              <a:srgbClr val="C2B65A"/>
            </a:soli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Rectangle 475"/>
            <p:cNvSpPr/>
            <p:nvPr/>
          </p:nvSpPr>
          <p:spPr>
            <a:xfrm>
              <a:off x="1493419" y="5000775"/>
              <a:ext cx="794147" cy="960120"/>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2700000" scaled="1"/>
              <a:tileRect/>
            </a:gra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Rectangle 476"/>
            <p:cNvSpPr/>
            <p:nvPr/>
          </p:nvSpPr>
          <p:spPr>
            <a:xfrm>
              <a:off x="1541066" y="5047582"/>
              <a:ext cx="694879" cy="853440"/>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path path="circle">
                <a:fillToRect l="50000" t="50000" r="50000" b="50000"/>
              </a:path>
              <a:tileRect/>
            </a:gra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Rectangle 477"/>
            <p:cNvSpPr/>
            <p:nvPr/>
          </p:nvSpPr>
          <p:spPr>
            <a:xfrm>
              <a:off x="2089029" y="5059396"/>
              <a:ext cx="118327" cy="853440"/>
            </a:xfrm>
            <a:prstGeom prst="rect">
              <a:avLst/>
            </a:prstGeom>
            <a:solidFill>
              <a:srgbClr val="C2B65A"/>
            </a:soli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Rectangle 478"/>
            <p:cNvSpPr/>
            <p:nvPr/>
          </p:nvSpPr>
          <p:spPr>
            <a:xfrm>
              <a:off x="1909551" y="5059396"/>
              <a:ext cx="118327" cy="853440"/>
            </a:xfrm>
            <a:prstGeom prst="rect">
              <a:avLst/>
            </a:prstGeom>
            <a:solidFill>
              <a:srgbClr val="C2B65A"/>
            </a:soli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Rectangle 479"/>
            <p:cNvSpPr/>
            <p:nvPr/>
          </p:nvSpPr>
          <p:spPr>
            <a:xfrm>
              <a:off x="1749133" y="5059396"/>
              <a:ext cx="118327" cy="853440"/>
            </a:xfrm>
            <a:prstGeom prst="rect">
              <a:avLst/>
            </a:prstGeom>
            <a:solidFill>
              <a:srgbClr val="C2B65A"/>
            </a:soli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Rectangle 480"/>
            <p:cNvSpPr/>
            <p:nvPr/>
          </p:nvSpPr>
          <p:spPr>
            <a:xfrm>
              <a:off x="1583158" y="5059396"/>
              <a:ext cx="118327" cy="853440"/>
            </a:xfrm>
            <a:prstGeom prst="rect">
              <a:avLst/>
            </a:prstGeom>
            <a:solidFill>
              <a:srgbClr val="C2B65A"/>
            </a:soli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Rectangle 481"/>
            <p:cNvSpPr/>
            <p:nvPr/>
          </p:nvSpPr>
          <p:spPr>
            <a:xfrm>
              <a:off x="2958976" y="4458707"/>
              <a:ext cx="99268" cy="2026920"/>
            </a:xfrm>
            <a:prstGeom prst="rect">
              <a:avLst/>
            </a:prstGeom>
            <a:solidFill>
              <a:srgbClr val="C2B65A"/>
            </a:soli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Oval 482"/>
            <p:cNvSpPr/>
            <p:nvPr/>
          </p:nvSpPr>
          <p:spPr>
            <a:xfrm>
              <a:off x="1828800" y="4881896"/>
              <a:ext cx="297805" cy="64007"/>
            </a:xfrm>
            <a:prstGeom prst="ellipse">
              <a:avLst/>
            </a:prstGeom>
            <a:solidFill>
              <a:srgbClr val="C2B65A"/>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Oval 483"/>
            <p:cNvSpPr/>
            <p:nvPr/>
          </p:nvSpPr>
          <p:spPr>
            <a:xfrm>
              <a:off x="1828800" y="6018264"/>
              <a:ext cx="297805" cy="64007"/>
            </a:xfrm>
            <a:prstGeom prst="ellipse">
              <a:avLst/>
            </a:prstGeom>
            <a:solidFill>
              <a:srgbClr val="C2B65A"/>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Rectangle 484"/>
            <p:cNvSpPr/>
            <p:nvPr/>
          </p:nvSpPr>
          <p:spPr>
            <a:xfrm>
              <a:off x="1394150" y="4465802"/>
              <a:ext cx="99268" cy="2026920"/>
            </a:xfrm>
            <a:prstGeom prst="rect">
              <a:avLst/>
            </a:prstGeom>
            <a:solidFill>
              <a:srgbClr val="C2B65A"/>
            </a:solidFill>
            <a:ln>
              <a:solidFill>
                <a:schemeClr val="bg2">
                  <a:lumMod val="25000"/>
                </a:schemeClr>
              </a:solidFill>
            </a:ln>
            <a:effectLst>
              <a:outerShdw blurRad="50800" dist="38100" dir="5400000" algn="t"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Rectangle 485"/>
            <p:cNvSpPr/>
            <p:nvPr/>
          </p:nvSpPr>
          <p:spPr>
            <a:xfrm>
              <a:off x="3147983" y="4524423"/>
              <a:ext cx="1500217" cy="1909999"/>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path path="circle">
                <a:fillToRect l="50000" t="50000" r="50000" b="50000"/>
              </a:path>
              <a:tileRect/>
            </a:gra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Rectangle 486"/>
            <p:cNvSpPr/>
            <p:nvPr/>
          </p:nvSpPr>
          <p:spPr>
            <a:xfrm flipH="1">
              <a:off x="1266293" y="5230219"/>
              <a:ext cx="208066" cy="461713"/>
            </a:xfrm>
            <a:prstGeom prst="rect">
              <a:avLst/>
            </a:prstGeom>
            <a:solidFill>
              <a:schemeClr val="tx1"/>
            </a:solidFill>
            <a:ln>
              <a:solidFill>
                <a:schemeClr val="bg2">
                  <a:lumMod val="25000"/>
                </a:schemeClr>
              </a:solidFill>
            </a:ln>
            <a:effectLst>
              <a:outerShdw blurRad="50800" dist="38100" dir="5400000" algn="t"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Rectangle 487"/>
            <p:cNvSpPr/>
            <p:nvPr/>
          </p:nvSpPr>
          <p:spPr>
            <a:xfrm flipH="1">
              <a:off x="401465" y="5439309"/>
              <a:ext cx="1101482" cy="64007"/>
            </a:xfrm>
            <a:prstGeom prst="rect">
              <a:avLst/>
            </a:prstGeom>
            <a:solidFill>
              <a:schemeClr val="tx1"/>
            </a:solidFill>
            <a:ln>
              <a:solidFill>
                <a:schemeClr val="bg2">
                  <a:lumMod val="25000"/>
                </a:schemeClr>
              </a:solidFill>
            </a:ln>
            <a:effectLst>
              <a:outerShdw blurRad="50800" dist="38100" dir="5400000" algn="t"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Rectangle 488"/>
            <p:cNvSpPr/>
            <p:nvPr/>
          </p:nvSpPr>
          <p:spPr>
            <a:xfrm flipH="1">
              <a:off x="330786" y="5480273"/>
              <a:ext cx="278746" cy="461713"/>
            </a:xfrm>
            <a:prstGeom prst="rect">
              <a:avLst/>
            </a:prstGeom>
            <a:solidFill>
              <a:schemeClr val="tx1"/>
            </a:solidFill>
            <a:ln>
              <a:solidFill>
                <a:schemeClr val="bg2">
                  <a:lumMod val="25000"/>
                </a:schemeClr>
              </a:solidFill>
            </a:ln>
            <a:effectLst>
              <a:outerShdw blurRad="50800" dist="38100" dir="5400000" algn="t" rotWithShape="0">
                <a:prstClr val="black">
                  <a:alpha val="40000"/>
                </a:prstClr>
              </a:outerShdw>
            </a:effectLst>
            <a:scene3d>
              <a:camera prst="isometricOffAxis2Lef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Heptagon 489"/>
            <p:cNvSpPr/>
            <p:nvPr/>
          </p:nvSpPr>
          <p:spPr>
            <a:xfrm rot="16200000">
              <a:off x="3178310" y="4803912"/>
              <a:ext cx="1382345" cy="1354231"/>
            </a:xfrm>
            <a:prstGeom prst="heptagon">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Oval 490"/>
            <p:cNvSpPr/>
            <p:nvPr/>
          </p:nvSpPr>
          <p:spPr>
            <a:xfrm>
              <a:off x="3302184" y="4869067"/>
              <a:ext cx="1171222" cy="1151954"/>
            </a:xfrm>
            <a:prstGeom prst="ellipse">
              <a:avLst/>
            </a:pr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path path="circle">
                <a:fillToRect l="50000" t="50000" r="50000" b="50000"/>
              </a:path>
              <a:tileRect/>
            </a:gradFill>
            <a:ln w="28575">
              <a:solidFill>
                <a:srgbClr val="C2B65A"/>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Rectangle 491"/>
            <p:cNvSpPr/>
            <p:nvPr/>
          </p:nvSpPr>
          <p:spPr>
            <a:xfrm>
              <a:off x="3272907" y="4905061"/>
              <a:ext cx="140544" cy="1137088"/>
            </a:xfrm>
            <a:prstGeom prst="rect">
              <a:avLst/>
            </a:prstGeom>
            <a:solidFill>
              <a:srgbClr val="C2B65A"/>
            </a:solidFill>
            <a:ln>
              <a:solidFill>
                <a:srgbClr val="C2B65A"/>
              </a:solidFill>
            </a:ln>
            <a:effectLst>
              <a:outerShdw blurRad="50800" dist="38100" algn="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3" name="Straight Connector 492"/>
            <p:cNvCxnSpPr/>
            <p:nvPr/>
          </p:nvCxnSpPr>
          <p:spPr>
            <a:xfrm>
              <a:off x="2438400" y="5365843"/>
              <a:ext cx="1639711" cy="0"/>
            </a:xfrm>
            <a:prstGeom prst="line">
              <a:avLst/>
            </a:prstGeom>
            <a:ln w="3810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94" name="Rounded Rectangle 493"/>
            <p:cNvSpPr/>
            <p:nvPr/>
          </p:nvSpPr>
          <p:spPr>
            <a:xfrm>
              <a:off x="3843867" y="5241048"/>
              <a:ext cx="205674" cy="566492"/>
            </a:xfrm>
            <a:prstGeom prst="roundRect">
              <a:avLst/>
            </a:prstGeom>
            <a:blipFill>
              <a:blip r:embed="rId3" cstate="print"/>
              <a:stretch>
                <a:fillRect/>
              </a:stretch>
            </a:blipFill>
            <a:ln w="6350">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Oval 494"/>
            <p:cNvSpPr/>
            <p:nvPr/>
          </p:nvSpPr>
          <p:spPr>
            <a:xfrm>
              <a:off x="3775545" y="5346644"/>
              <a:ext cx="303365" cy="289845"/>
            </a:xfrm>
            <a:prstGeom prst="ellipse">
              <a:avLst/>
            </a:prstGeom>
            <a:blipFill>
              <a:blip r:embed="rId4" cstate="print"/>
              <a:stretch>
                <a:fillRect/>
              </a:stretch>
            </a:blipFill>
            <a:ln w="6350">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Rectangle 495"/>
            <p:cNvSpPr/>
            <p:nvPr/>
          </p:nvSpPr>
          <p:spPr>
            <a:xfrm>
              <a:off x="4648200" y="4529908"/>
              <a:ext cx="849390" cy="1905000"/>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path path="circle">
                <a:fillToRect r="100000" b="100000"/>
              </a:path>
              <a:tileRect l="-100000" t="-100000"/>
            </a:gra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Rounded Rectangle 496"/>
            <p:cNvSpPr/>
            <p:nvPr/>
          </p:nvSpPr>
          <p:spPr>
            <a:xfrm>
              <a:off x="5373006" y="5365586"/>
              <a:ext cx="76200" cy="228600"/>
            </a:xfrm>
            <a:prstGeom prst="roundRect">
              <a:avLst>
                <a:gd name="adj" fmla="val 50000"/>
              </a:avLst>
            </a:prstGeom>
            <a:solidFill>
              <a:srgbClr val="C2B65A"/>
            </a:solidFill>
            <a:ln w="19050">
              <a:solidFill>
                <a:schemeClr val="bg2">
                  <a:lumMod val="25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Rounded Rectangle 497"/>
            <p:cNvSpPr/>
            <p:nvPr/>
          </p:nvSpPr>
          <p:spPr>
            <a:xfrm>
              <a:off x="5643134" y="4982774"/>
              <a:ext cx="381000" cy="1003602"/>
            </a:xfrm>
            <a:prstGeom prst="roundRect">
              <a:avLst>
                <a:gd name="adj" fmla="val 30604"/>
              </a:avLst>
            </a:prstGeom>
            <a:solidFill>
              <a:schemeClr val="tx1"/>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9" name="Group 498"/>
          <p:cNvGrpSpPr/>
          <p:nvPr/>
        </p:nvGrpSpPr>
        <p:grpSpPr>
          <a:xfrm>
            <a:off x="1371600" y="2286001"/>
            <a:ext cx="1752600" cy="719908"/>
            <a:chOff x="330786" y="4255446"/>
            <a:chExt cx="5693348" cy="2484262"/>
          </a:xfrm>
        </p:grpSpPr>
        <p:sp>
          <p:nvSpPr>
            <p:cNvPr id="500" name="Rounded Rectangle 499"/>
            <p:cNvSpPr/>
            <p:nvPr/>
          </p:nvSpPr>
          <p:spPr>
            <a:xfrm rot="5400000">
              <a:off x="4739569" y="3944145"/>
              <a:ext cx="381000" cy="1003602"/>
            </a:xfrm>
            <a:prstGeom prst="roundRect">
              <a:avLst>
                <a:gd name="adj" fmla="val 24917"/>
              </a:avLst>
            </a:prstGeom>
            <a:solidFill>
              <a:schemeClr val="tx1"/>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Rounded Rectangle 500"/>
            <p:cNvSpPr/>
            <p:nvPr/>
          </p:nvSpPr>
          <p:spPr>
            <a:xfrm rot="5400000">
              <a:off x="4730901" y="6047407"/>
              <a:ext cx="381000" cy="1003602"/>
            </a:xfrm>
            <a:prstGeom prst="roundRect">
              <a:avLst>
                <a:gd name="adj" fmla="val 24917"/>
              </a:avLst>
            </a:prstGeom>
            <a:solidFill>
              <a:schemeClr val="tx1"/>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Rectangle 501"/>
            <p:cNvSpPr/>
            <p:nvPr/>
          </p:nvSpPr>
          <p:spPr>
            <a:xfrm>
              <a:off x="3810008" y="4338637"/>
              <a:ext cx="914400" cy="2311439"/>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0" scaled="1"/>
              <a:tileRect/>
            </a:gradFill>
            <a:ln>
              <a:solidFill>
                <a:schemeClr val="bg2">
                  <a:lumMod val="25000"/>
                </a:schemeClr>
              </a:solid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Rectangle 502"/>
            <p:cNvSpPr/>
            <p:nvPr/>
          </p:nvSpPr>
          <p:spPr>
            <a:xfrm>
              <a:off x="2895601" y="4334732"/>
              <a:ext cx="914399" cy="2316237"/>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0" scaled="1"/>
              <a:tileRect/>
            </a:gradFill>
            <a:ln>
              <a:solidFill>
                <a:schemeClr val="bg2">
                  <a:lumMod val="25000"/>
                </a:schemeClr>
              </a:solid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Rounded Rectangle 503"/>
            <p:cNvSpPr/>
            <p:nvPr/>
          </p:nvSpPr>
          <p:spPr>
            <a:xfrm rot="5400000">
              <a:off x="2063901" y="3944145"/>
              <a:ext cx="381000" cy="1003602"/>
            </a:xfrm>
            <a:prstGeom prst="roundRect">
              <a:avLst>
                <a:gd name="adj" fmla="val 23780"/>
              </a:avLst>
            </a:prstGeom>
            <a:solidFill>
              <a:schemeClr val="tx1"/>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Rounded Rectangle 504"/>
            <p:cNvSpPr/>
            <p:nvPr/>
          </p:nvSpPr>
          <p:spPr>
            <a:xfrm rot="5400000">
              <a:off x="2055233" y="6047407"/>
              <a:ext cx="381000" cy="1003602"/>
            </a:xfrm>
            <a:prstGeom prst="roundRect">
              <a:avLst>
                <a:gd name="adj" fmla="val 23780"/>
              </a:avLst>
            </a:prstGeom>
            <a:solidFill>
              <a:schemeClr val="tx1"/>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Rectangle 505"/>
            <p:cNvSpPr/>
            <p:nvPr/>
          </p:nvSpPr>
          <p:spPr>
            <a:xfrm>
              <a:off x="5562600" y="4377508"/>
              <a:ext cx="76200" cy="2209800"/>
            </a:xfrm>
            <a:prstGeom prst="rect">
              <a:avLst/>
            </a:prstGeom>
            <a:solidFill>
              <a:schemeClr val="tx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Rectangle 506"/>
            <p:cNvSpPr/>
            <p:nvPr/>
          </p:nvSpPr>
          <p:spPr>
            <a:xfrm>
              <a:off x="4572000" y="4334732"/>
              <a:ext cx="914400" cy="2311439"/>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0" scaled="1"/>
              <a:tileRect/>
            </a:gradFill>
            <a:ln>
              <a:solidFill>
                <a:schemeClr val="bg2">
                  <a:lumMod val="25000"/>
                </a:schemeClr>
              </a:solid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Rectangle 507"/>
            <p:cNvSpPr/>
            <p:nvPr/>
          </p:nvSpPr>
          <p:spPr>
            <a:xfrm>
              <a:off x="1752601" y="4331545"/>
              <a:ext cx="1143000" cy="2316237"/>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0" scaled="1"/>
              <a:tileRect/>
            </a:gradFill>
            <a:ln>
              <a:solidFill>
                <a:schemeClr val="bg2">
                  <a:lumMod val="25000"/>
                </a:schemeClr>
              </a:solid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Rectangle 508"/>
            <p:cNvSpPr/>
            <p:nvPr/>
          </p:nvSpPr>
          <p:spPr>
            <a:xfrm>
              <a:off x="2949446" y="4407502"/>
              <a:ext cx="2613154" cy="2133600"/>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path path="circle">
                <a:fillToRect r="100000" b="100000"/>
              </a:path>
              <a:tileRect l="-100000" t="-100000"/>
            </a:gra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Rectangle 509"/>
            <p:cNvSpPr/>
            <p:nvPr/>
          </p:nvSpPr>
          <p:spPr>
            <a:xfrm>
              <a:off x="3085194" y="4407502"/>
              <a:ext cx="496342" cy="64007"/>
            </a:xfrm>
            <a:prstGeom prst="rect">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Rectangle 510"/>
            <p:cNvSpPr/>
            <p:nvPr/>
          </p:nvSpPr>
          <p:spPr>
            <a:xfrm>
              <a:off x="3999458" y="4407502"/>
              <a:ext cx="496342" cy="64007"/>
            </a:xfrm>
            <a:prstGeom prst="rect">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Rectangle 511"/>
            <p:cNvSpPr/>
            <p:nvPr/>
          </p:nvSpPr>
          <p:spPr>
            <a:xfrm>
              <a:off x="3085194" y="6464437"/>
              <a:ext cx="496342" cy="64007"/>
            </a:xfrm>
            <a:prstGeom prst="rect">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Rectangle 512"/>
            <p:cNvSpPr/>
            <p:nvPr/>
          </p:nvSpPr>
          <p:spPr>
            <a:xfrm>
              <a:off x="4003928" y="6464437"/>
              <a:ext cx="496342" cy="64007"/>
            </a:xfrm>
            <a:prstGeom prst="rect">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Rectangle 513"/>
            <p:cNvSpPr/>
            <p:nvPr/>
          </p:nvSpPr>
          <p:spPr>
            <a:xfrm rot="5400000">
              <a:off x="5338682" y="5177821"/>
              <a:ext cx="533400" cy="59560"/>
            </a:xfrm>
            <a:prstGeom prst="rect">
              <a:avLst/>
            </a:prstGeom>
            <a:solidFill>
              <a:srgbClr val="C2B65A"/>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Rectangle 514"/>
            <p:cNvSpPr/>
            <p:nvPr/>
          </p:nvSpPr>
          <p:spPr>
            <a:xfrm rot="5400000">
              <a:off x="5338682" y="5711223"/>
              <a:ext cx="533400" cy="59560"/>
            </a:xfrm>
            <a:prstGeom prst="rect">
              <a:avLst/>
            </a:prstGeom>
            <a:solidFill>
              <a:srgbClr val="C2B65A"/>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Diagonal Stripe 515"/>
            <p:cNvSpPr/>
            <p:nvPr/>
          </p:nvSpPr>
          <p:spPr>
            <a:xfrm rot="19479977" flipH="1">
              <a:off x="1542530" y="4367571"/>
              <a:ext cx="1259444" cy="915120"/>
            </a:xfrm>
            <a:prstGeom prst="diagStripe">
              <a:avLst>
                <a:gd name="adj" fmla="val 60192"/>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2700000" scaled="1"/>
              <a:tileRect/>
            </a:gra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7" name="Rectangle 516"/>
            <p:cNvSpPr/>
            <p:nvPr/>
          </p:nvSpPr>
          <p:spPr>
            <a:xfrm>
              <a:off x="2651641" y="4417743"/>
              <a:ext cx="297805" cy="1066800"/>
            </a:xfrm>
            <a:prstGeom prst="rect">
              <a:avLst/>
            </a:prstGeom>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Rectangle 517"/>
            <p:cNvSpPr/>
            <p:nvPr/>
          </p:nvSpPr>
          <p:spPr>
            <a:xfrm>
              <a:off x="2561902" y="4407503"/>
              <a:ext cx="397074" cy="106679"/>
            </a:xfrm>
            <a:prstGeom prst="rect">
              <a:avLst/>
            </a:prstGeom>
            <a:solidFill>
              <a:srgbClr val="C2B65A"/>
            </a:soli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Rectangle 518"/>
            <p:cNvSpPr/>
            <p:nvPr/>
          </p:nvSpPr>
          <p:spPr>
            <a:xfrm>
              <a:off x="2552373" y="5430257"/>
              <a:ext cx="397074" cy="106679"/>
            </a:xfrm>
            <a:prstGeom prst="rect">
              <a:avLst/>
            </a:prstGeom>
            <a:solidFill>
              <a:srgbClr val="C2B65A"/>
            </a:soli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Diagonal Stripe 519"/>
            <p:cNvSpPr/>
            <p:nvPr/>
          </p:nvSpPr>
          <p:spPr>
            <a:xfrm rot="18971902" flipV="1">
              <a:off x="1654794" y="5560497"/>
              <a:ext cx="1085879" cy="1174279"/>
            </a:xfrm>
            <a:prstGeom prst="diagStripe">
              <a:avLst>
                <a:gd name="adj" fmla="val 60192"/>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18900000" scaled="1"/>
              <a:tileRect/>
            </a:gra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1" name="Rectangle 520"/>
            <p:cNvSpPr/>
            <p:nvPr/>
          </p:nvSpPr>
          <p:spPr>
            <a:xfrm>
              <a:off x="2651641" y="5474302"/>
              <a:ext cx="297805" cy="1066800"/>
            </a:xfrm>
            <a:prstGeom prst="rect">
              <a:avLst/>
            </a:prstGeom>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Rectangle 521"/>
            <p:cNvSpPr/>
            <p:nvPr/>
          </p:nvSpPr>
          <p:spPr>
            <a:xfrm>
              <a:off x="1483889" y="4797513"/>
              <a:ext cx="1056715" cy="1371601"/>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path path="circle">
                <a:fillToRect l="50000" t="50000" r="50000" b="50000"/>
              </a:path>
              <a:tileRect/>
            </a:gradFill>
            <a:ln>
              <a:solidFill>
                <a:schemeClr val="bg2">
                  <a:lumMod val="2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Rectangle 522"/>
            <p:cNvSpPr/>
            <p:nvPr/>
          </p:nvSpPr>
          <p:spPr>
            <a:xfrm>
              <a:off x="2571432" y="6434423"/>
              <a:ext cx="397074" cy="106679"/>
            </a:xfrm>
            <a:prstGeom prst="rect">
              <a:avLst/>
            </a:prstGeom>
            <a:solidFill>
              <a:srgbClr val="C2B65A"/>
            </a:soli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Rectangle 523"/>
            <p:cNvSpPr/>
            <p:nvPr/>
          </p:nvSpPr>
          <p:spPr>
            <a:xfrm>
              <a:off x="2552373" y="4452736"/>
              <a:ext cx="99268" cy="2026920"/>
            </a:xfrm>
            <a:prstGeom prst="rect">
              <a:avLst/>
            </a:prstGeom>
            <a:solidFill>
              <a:srgbClr val="C2B65A"/>
            </a:soli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Rectangle 524"/>
            <p:cNvSpPr/>
            <p:nvPr/>
          </p:nvSpPr>
          <p:spPr>
            <a:xfrm>
              <a:off x="1493419" y="5000775"/>
              <a:ext cx="794147" cy="960120"/>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2700000" scaled="1"/>
              <a:tileRect/>
            </a:gra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Rectangle 525"/>
            <p:cNvSpPr/>
            <p:nvPr/>
          </p:nvSpPr>
          <p:spPr>
            <a:xfrm>
              <a:off x="1541066" y="5047582"/>
              <a:ext cx="694879" cy="853440"/>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path path="circle">
                <a:fillToRect l="50000" t="50000" r="50000" b="50000"/>
              </a:path>
              <a:tileRect/>
            </a:gra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Rectangle 526"/>
            <p:cNvSpPr/>
            <p:nvPr/>
          </p:nvSpPr>
          <p:spPr>
            <a:xfrm>
              <a:off x="2089029" y="5059396"/>
              <a:ext cx="118327" cy="853440"/>
            </a:xfrm>
            <a:prstGeom prst="rect">
              <a:avLst/>
            </a:prstGeom>
            <a:solidFill>
              <a:srgbClr val="C2B65A"/>
            </a:soli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Rectangle 527"/>
            <p:cNvSpPr/>
            <p:nvPr/>
          </p:nvSpPr>
          <p:spPr>
            <a:xfrm>
              <a:off x="1909551" y="5059396"/>
              <a:ext cx="118327" cy="853440"/>
            </a:xfrm>
            <a:prstGeom prst="rect">
              <a:avLst/>
            </a:prstGeom>
            <a:solidFill>
              <a:srgbClr val="C2B65A"/>
            </a:soli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Rectangle 528"/>
            <p:cNvSpPr/>
            <p:nvPr/>
          </p:nvSpPr>
          <p:spPr>
            <a:xfrm>
              <a:off x="1749133" y="5059396"/>
              <a:ext cx="118327" cy="853440"/>
            </a:xfrm>
            <a:prstGeom prst="rect">
              <a:avLst/>
            </a:prstGeom>
            <a:solidFill>
              <a:srgbClr val="C2B65A"/>
            </a:soli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Rectangle 529"/>
            <p:cNvSpPr/>
            <p:nvPr/>
          </p:nvSpPr>
          <p:spPr>
            <a:xfrm>
              <a:off x="1583158" y="5059396"/>
              <a:ext cx="118327" cy="853440"/>
            </a:xfrm>
            <a:prstGeom prst="rect">
              <a:avLst/>
            </a:prstGeom>
            <a:solidFill>
              <a:srgbClr val="C2B65A"/>
            </a:soli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Rectangle 530"/>
            <p:cNvSpPr/>
            <p:nvPr/>
          </p:nvSpPr>
          <p:spPr>
            <a:xfrm>
              <a:off x="2958976" y="4458707"/>
              <a:ext cx="99268" cy="2026920"/>
            </a:xfrm>
            <a:prstGeom prst="rect">
              <a:avLst/>
            </a:prstGeom>
            <a:solidFill>
              <a:srgbClr val="C2B65A"/>
            </a:soli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Oval 531"/>
            <p:cNvSpPr/>
            <p:nvPr/>
          </p:nvSpPr>
          <p:spPr>
            <a:xfrm>
              <a:off x="1828800" y="4881896"/>
              <a:ext cx="297805" cy="64007"/>
            </a:xfrm>
            <a:prstGeom prst="ellipse">
              <a:avLst/>
            </a:prstGeom>
            <a:solidFill>
              <a:srgbClr val="C2B65A"/>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Oval 532"/>
            <p:cNvSpPr/>
            <p:nvPr/>
          </p:nvSpPr>
          <p:spPr>
            <a:xfrm>
              <a:off x="1828800" y="6018264"/>
              <a:ext cx="297805" cy="64007"/>
            </a:xfrm>
            <a:prstGeom prst="ellipse">
              <a:avLst/>
            </a:prstGeom>
            <a:solidFill>
              <a:srgbClr val="C2B65A"/>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Rectangle 533"/>
            <p:cNvSpPr/>
            <p:nvPr/>
          </p:nvSpPr>
          <p:spPr>
            <a:xfrm>
              <a:off x="1394150" y="4465802"/>
              <a:ext cx="99268" cy="2026920"/>
            </a:xfrm>
            <a:prstGeom prst="rect">
              <a:avLst/>
            </a:prstGeom>
            <a:solidFill>
              <a:srgbClr val="C2B65A"/>
            </a:solidFill>
            <a:ln>
              <a:solidFill>
                <a:schemeClr val="bg2">
                  <a:lumMod val="25000"/>
                </a:schemeClr>
              </a:solidFill>
            </a:ln>
            <a:effectLst>
              <a:outerShdw blurRad="50800" dist="38100" dir="5400000" algn="t"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Rectangle 534"/>
            <p:cNvSpPr/>
            <p:nvPr/>
          </p:nvSpPr>
          <p:spPr>
            <a:xfrm>
              <a:off x="3147983" y="4524423"/>
              <a:ext cx="1500217" cy="1909999"/>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path path="circle">
                <a:fillToRect l="50000" t="50000" r="50000" b="50000"/>
              </a:path>
              <a:tileRect/>
            </a:gradFill>
            <a:ln>
              <a:solidFill>
                <a:schemeClr val="bg2">
                  <a:lumMod val="2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Rectangle 535"/>
            <p:cNvSpPr/>
            <p:nvPr/>
          </p:nvSpPr>
          <p:spPr>
            <a:xfrm flipH="1">
              <a:off x="1266293" y="5230219"/>
              <a:ext cx="208066" cy="461713"/>
            </a:xfrm>
            <a:prstGeom prst="rect">
              <a:avLst/>
            </a:prstGeom>
            <a:solidFill>
              <a:schemeClr val="tx1"/>
            </a:solidFill>
            <a:ln>
              <a:solidFill>
                <a:schemeClr val="bg2">
                  <a:lumMod val="25000"/>
                </a:schemeClr>
              </a:solidFill>
            </a:ln>
            <a:effectLst>
              <a:outerShdw blurRad="50800" dist="38100" dir="5400000" algn="t"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Rectangle 536"/>
            <p:cNvSpPr/>
            <p:nvPr/>
          </p:nvSpPr>
          <p:spPr>
            <a:xfrm flipH="1">
              <a:off x="401465" y="5439309"/>
              <a:ext cx="1101482" cy="64007"/>
            </a:xfrm>
            <a:prstGeom prst="rect">
              <a:avLst/>
            </a:prstGeom>
            <a:solidFill>
              <a:schemeClr val="tx1"/>
            </a:solidFill>
            <a:ln>
              <a:solidFill>
                <a:schemeClr val="bg2">
                  <a:lumMod val="25000"/>
                </a:schemeClr>
              </a:solidFill>
            </a:ln>
            <a:effectLst>
              <a:outerShdw blurRad="50800" dist="38100" dir="5400000" algn="t"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Rectangle 537"/>
            <p:cNvSpPr/>
            <p:nvPr/>
          </p:nvSpPr>
          <p:spPr>
            <a:xfrm flipH="1">
              <a:off x="330786" y="5480273"/>
              <a:ext cx="278746" cy="461713"/>
            </a:xfrm>
            <a:prstGeom prst="rect">
              <a:avLst/>
            </a:prstGeom>
            <a:solidFill>
              <a:schemeClr val="tx1"/>
            </a:solidFill>
            <a:ln>
              <a:solidFill>
                <a:schemeClr val="bg2">
                  <a:lumMod val="25000"/>
                </a:schemeClr>
              </a:solidFill>
            </a:ln>
            <a:effectLst>
              <a:outerShdw blurRad="50800" dist="38100" dir="5400000" algn="t" rotWithShape="0">
                <a:prstClr val="black">
                  <a:alpha val="40000"/>
                </a:prstClr>
              </a:outerShdw>
            </a:effectLst>
            <a:scene3d>
              <a:camera prst="isometricOffAxis2Lef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Heptagon 538"/>
            <p:cNvSpPr/>
            <p:nvPr/>
          </p:nvSpPr>
          <p:spPr>
            <a:xfrm rot="16200000">
              <a:off x="3178310" y="4803912"/>
              <a:ext cx="1382345" cy="1354231"/>
            </a:xfrm>
            <a:prstGeom prst="heptagon">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lin ang="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Oval 539"/>
            <p:cNvSpPr/>
            <p:nvPr/>
          </p:nvSpPr>
          <p:spPr>
            <a:xfrm>
              <a:off x="3302184" y="4869067"/>
              <a:ext cx="1171222" cy="1151954"/>
            </a:xfrm>
            <a:prstGeom prst="ellipse">
              <a:avLst/>
            </a:pr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path path="circle">
                <a:fillToRect l="50000" t="50000" r="50000" b="50000"/>
              </a:path>
              <a:tileRect/>
            </a:gradFill>
            <a:ln w="28575">
              <a:solidFill>
                <a:srgbClr val="C2B65A"/>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Rectangle 540"/>
            <p:cNvSpPr/>
            <p:nvPr/>
          </p:nvSpPr>
          <p:spPr>
            <a:xfrm>
              <a:off x="3272907" y="4905061"/>
              <a:ext cx="140544" cy="1137088"/>
            </a:xfrm>
            <a:prstGeom prst="rect">
              <a:avLst/>
            </a:prstGeom>
            <a:solidFill>
              <a:srgbClr val="C2B65A"/>
            </a:solidFill>
            <a:ln>
              <a:solidFill>
                <a:srgbClr val="C2B65A"/>
              </a:solidFill>
            </a:ln>
            <a:effectLst>
              <a:outerShdw blurRad="50800" dist="38100" algn="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2" name="Straight Connector 541"/>
            <p:cNvCxnSpPr/>
            <p:nvPr/>
          </p:nvCxnSpPr>
          <p:spPr>
            <a:xfrm>
              <a:off x="2438400" y="5365843"/>
              <a:ext cx="1639711" cy="0"/>
            </a:xfrm>
            <a:prstGeom prst="line">
              <a:avLst/>
            </a:prstGeom>
            <a:ln w="3810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43" name="Rounded Rectangle 542"/>
            <p:cNvSpPr/>
            <p:nvPr/>
          </p:nvSpPr>
          <p:spPr>
            <a:xfrm>
              <a:off x="3843867" y="5241048"/>
              <a:ext cx="205674" cy="566492"/>
            </a:xfrm>
            <a:prstGeom prst="roundRect">
              <a:avLst/>
            </a:prstGeom>
            <a:blipFill>
              <a:blip r:embed="rId3" cstate="print"/>
              <a:stretch>
                <a:fillRect/>
              </a:stretch>
            </a:blipFill>
            <a:ln w="6350">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Oval 543"/>
            <p:cNvSpPr/>
            <p:nvPr/>
          </p:nvSpPr>
          <p:spPr>
            <a:xfrm>
              <a:off x="3775545" y="5346644"/>
              <a:ext cx="303365" cy="289845"/>
            </a:xfrm>
            <a:prstGeom prst="ellipse">
              <a:avLst/>
            </a:prstGeom>
            <a:blipFill>
              <a:blip r:embed="rId4" cstate="print"/>
              <a:stretch>
                <a:fillRect/>
              </a:stretch>
            </a:blipFill>
            <a:ln w="6350">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Rectangle 544"/>
            <p:cNvSpPr/>
            <p:nvPr/>
          </p:nvSpPr>
          <p:spPr>
            <a:xfrm>
              <a:off x="4648200" y="4529908"/>
              <a:ext cx="849390" cy="1905000"/>
            </a:xfrm>
            <a:prstGeom prst="rect">
              <a:avLst/>
            </a:prstGeom>
            <a:gradFill flip="none" rotWithShape="1">
              <a:gsLst>
                <a:gs pos="0">
                  <a:srgbClr val="C2B65A">
                    <a:shade val="30000"/>
                    <a:satMod val="115000"/>
                  </a:srgbClr>
                </a:gs>
                <a:gs pos="50000">
                  <a:srgbClr val="C2B65A">
                    <a:shade val="67500"/>
                    <a:satMod val="115000"/>
                  </a:srgbClr>
                </a:gs>
                <a:gs pos="100000">
                  <a:srgbClr val="C2B65A">
                    <a:shade val="100000"/>
                    <a:satMod val="115000"/>
                  </a:srgbClr>
                </a:gs>
              </a:gsLst>
              <a:path path="circle">
                <a:fillToRect r="100000" b="100000"/>
              </a:path>
              <a:tileRect l="-100000" t="-100000"/>
            </a:gradFill>
            <a:ln>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Rounded Rectangle 545"/>
            <p:cNvSpPr/>
            <p:nvPr/>
          </p:nvSpPr>
          <p:spPr>
            <a:xfrm>
              <a:off x="5373006" y="5365586"/>
              <a:ext cx="76200" cy="228600"/>
            </a:xfrm>
            <a:prstGeom prst="roundRect">
              <a:avLst>
                <a:gd name="adj" fmla="val 50000"/>
              </a:avLst>
            </a:prstGeom>
            <a:solidFill>
              <a:srgbClr val="C2B65A"/>
            </a:solidFill>
            <a:ln w="19050">
              <a:solidFill>
                <a:schemeClr val="bg2">
                  <a:lumMod val="25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Rounded Rectangle 546"/>
            <p:cNvSpPr/>
            <p:nvPr/>
          </p:nvSpPr>
          <p:spPr>
            <a:xfrm>
              <a:off x="5643134" y="4982774"/>
              <a:ext cx="381000" cy="1003602"/>
            </a:xfrm>
            <a:prstGeom prst="roundRect">
              <a:avLst>
                <a:gd name="adj" fmla="val 30604"/>
              </a:avLst>
            </a:prstGeom>
            <a:solidFill>
              <a:schemeClr val="tx1"/>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8" name="TextBox 547"/>
          <p:cNvSpPr txBox="1"/>
          <p:nvPr/>
        </p:nvSpPr>
        <p:spPr>
          <a:xfrm>
            <a:off x="3048557" y="3361024"/>
            <a:ext cx="1342868" cy="400110"/>
          </a:xfrm>
          <a:prstGeom prst="rect">
            <a:avLst/>
          </a:prstGeom>
          <a:noFill/>
        </p:spPr>
        <p:txBody>
          <a:bodyPr wrap="none" rtlCol="0">
            <a:spAutoFit/>
          </a:bodyPr>
          <a:lstStyle/>
          <a:p>
            <a:r>
              <a:rPr lang="en-US" sz="2000" b="1" u="sng" dirty="0" smtClean="0">
                <a:effectLst>
                  <a:outerShdw blurRad="38100" dist="38100" dir="2700000" algn="tl">
                    <a:srgbClr val="000000">
                      <a:alpha val="43137"/>
                    </a:srgbClr>
                  </a:outerShdw>
                </a:effectLst>
              </a:rPr>
              <a:t>2 PT 2 H –  </a:t>
            </a:r>
          </a:p>
        </p:txBody>
      </p:sp>
      <p:sp>
        <p:nvSpPr>
          <p:cNvPr id="549" name="TextBox 548"/>
          <p:cNvSpPr txBox="1"/>
          <p:nvPr/>
        </p:nvSpPr>
        <p:spPr>
          <a:xfrm>
            <a:off x="3048000" y="4286309"/>
            <a:ext cx="1285160" cy="400110"/>
          </a:xfrm>
          <a:prstGeom prst="rect">
            <a:avLst/>
          </a:prstGeom>
          <a:noFill/>
        </p:spPr>
        <p:txBody>
          <a:bodyPr wrap="none" rtlCol="0">
            <a:spAutoFit/>
          </a:bodyPr>
          <a:lstStyle/>
          <a:p>
            <a:r>
              <a:rPr lang="en-US" sz="2000" b="1" u="sng" dirty="0" smtClean="0">
                <a:effectLst>
                  <a:outerShdw blurRad="38100" dist="38100" dir="2700000" algn="tl">
                    <a:srgbClr val="000000">
                      <a:alpha val="43137"/>
                    </a:srgbClr>
                  </a:outerShdw>
                </a:effectLst>
              </a:rPr>
              <a:t>3 PT 3 H – </a:t>
            </a:r>
          </a:p>
        </p:txBody>
      </p:sp>
      <p:sp>
        <p:nvSpPr>
          <p:cNvPr id="550" name="TextBox 549"/>
          <p:cNvSpPr txBox="1"/>
          <p:nvPr/>
        </p:nvSpPr>
        <p:spPr>
          <a:xfrm>
            <a:off x="3048000" y="2438400"/>
            <a:ext cx="1285160" cy="400110"/>
          </a:xfrm>
          <a:prstGeom prst="rect">
            <a:avLst/>
          </a:prstGeom>
          <a:noFill/>
        </p:spPr>
        <p:txBody>
          <a:bodyPr wrap="none" rtlCol="0">
            <a:spAutoFit/>
          </a:bodyPr>
          <a:lstStyle/>
          <a:p>
            <a:r>
              <a:rPr lang="en-US" sz="2000" b="1" u="sng" dirty="0" smtClean="0">
                <a:effectLst>
                  <a:outerShdw blurRad="38100" dist="38100" dir="2700000" algn="tl">
                    <a:srgbClr val="000000">
                      <a:alpha val="43137"/>
                    </a:srgbClr>
                  </a:outerShdw>
                </a:effectLst>
              </a:rPr>
              <a:t>1PT 1 H –  </a:t>
            </a:r>
          </a:p>
        </p:txBody>
      </p:sp>
      <p:sp>
        <p:nvSpPr>
          <p:cNvPr id="551" name="Rectangle 550"/>
          <p:cNvSpPr/>
          <p:nvPr/>
        </p:nvSpPr>
        <p:spPr>
          <a:xfrm>
            <a:off x="2125111" y="1457980"/>
            <a:ext cx="2614370" cy="523220"/>
          </a:xfrm>
          <a:prstGeom prst="rect">
            <a:avLst/>
          </a:prstGeom>
          <a:noFill/>
          <a:effectLst>
            <a:glow rad="63500">
              <a:schemeClr val="accent1">
                <a:satMod val="175000"/>
                <a:alpha val="40000"/>
              </a:schemeClr>
            </a:glow>
          </a:effectLst>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UNIT 1151 Data</a:t>
            </a:r>
            <a:endPar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nvSpPr>
        <p:spPr bwMode="auto">
          <a:xfrm>
            <a:off x="1447800" y="2667000"/>
            <a:ext cx="3962400" cy="4648200"/>
          </a:xfrm>
          <a:prstGeom prst="rect">
            <a:avLst/>
          </a:prstGeom>
          <a:noFill/>
          <a:ln w="9525">
            <a:noFill/>
            <a:miter lim="800000"/>
            <a:headEnd/>
            <a:tailEnd/>
          </a:ln>
          <a:effectLst/>
        </p:spPr>
        <p:txBody>
          <a:bodyPr vert="horz" wrap="square" lIns="92075" tIns="46038" rIns="92075" bIns="46038" numCol="1" anchor="t" anchorCtr="0" compatLnSpc="1"/>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buFont typeface="Courier New" pitchFamily="49" charset="0"/>
              <a:buChar char="o"/>
            </a:pPr>
            <a:r>
              <a:rPr lang="en-US" sz="1600" b="1" dirty="0">
                <a:ln>
                  <a:solidFill>
                    <a:schemeClr val="tx1"/>
                  </a:solidFill>
                </a:ln>
                <a:effectLst>
                  <a:glow rad="63500">
                    <a:schemeClr val="accent2">
                      <a:satMod val="175000"/>
                      <a:alpha val="40000"/>
                    </a:schemeClr>
                  </a:glow>
                  <a:outerShdw blurRad="38100" dist="38100" dir="2700000" algn="tl">
                    <a:srgbClr val="000000">
                      <a:alpha val="43137"/>
                    </a:srgbClr>
                  </a:outerShdw>
                </a:effectLst>
                <a:latin typeface="Neuropol" pitchFamily="34" charset="0"/>
              </a:rPr>
              <a:t>RECEIVE THE </a:t>
            </a:r>
            <a:r>
              <a:rPr lang="en-US" sz="1600" b="1" dirty="0" smtClean="0">
                <a:ln>
                  <a:solidFill>
                    <a:schemeClr val="tx1"/>
                  </a:solidFill>
                </a:ln>
                <a:effectLst>
                  <a:glow rad="63500">
                    <a:schemeClr val="accent2">
                      <a:satMod val="175000"/>
                      <a:alpha val="40000"/>
                    </a:schemeClr>
                  </a:glow>
                  <a:outerShdw blurRad="38100" dist="38100" dir="2700000" algn="tl">
                    <a:srgbClr val="000000">
                      <a:alpha val="43137"/>
                    </a:srgbClr>
                  </a:outerShdw>
                </a:effectLst>
                <a:latin typeface="Neuropol" pitchFamily="34" charset="0"/>
              </a:rPr>
              <a:t>MISSION</a:t>
            </a:r>
          </a:p>
          <a:p>
            <a:pPr>
              <a:buFont typeface="Courier New" pitchFamily="49" charset="0"/>
              <a:buChar char="o"/>
            </a:pPr>
            <a:endParaRPr lang="en-US" sz="1600" b="1" dirty="0">
              <a:ln>
                <a:solidFill>
                  <a:schemeClr val="tx1"/>
                </a:solidFill>
              </a:ln>
              <a:effectLst>
                <a:glow rad="63500">
                  <a:schemeClr val="accent2">
                    <a:satMod val="175000"/>
                    <a:alpha val="40000"/>
                  </a:schemeClr>
                </a:glow>
                <a:outerShdw blurRad="38100" dist="38100" dir="2700000" algn="tl">
                  <a:srgbClr val="000000">
                    <a:alpha val="43137"/>
                  </a:srgbClr>
                </a:outerShdw>
              </a:effectLst>
              <a:latin typeface="Neuropol" pitchFamily="34" charset="0"/>
            </a:endParaRPr>
          </a:p>
          <a:p>
            <a:pPr>
              <a:buFont typeface="Courier New" pitchFamily="49" charset="0"/>
              <a:buChar char="o"/>
            </a:pPr>
            <a:r>
              <a:rPr lang="en-US" sz="1600" b="1" dirty="0">
                <a:ln>
                  <a:solidFill>
                    <a:schemeClr val="tx1"/>
                  </a:solidFill>
                </a:ln>
                <a:effectLst>
                  <a:glow rad="63500">
                    <a:schemeClr val="accent2">
                      <a:satMod val="175000"/>
                      <a:alpha val="40000"/>
                    </a:schemeClr>
                  </a:glow>
                  <a:outerShdw blurRad="38100" dist="38100" dir="2700000" algn="tl">
                    <a:srgbClr val="000000">
                      <a:alpha val="43137"/>
                    </a:srgbClr>
                  </a:outerShdw>
                </a:effectLst>
                <a:latin typeface="Neuropol" pitchFamily="34" charset="0"/>
              </a:rPr>
              <a:t>ISSUE THE WARNING </a:t>
            </a:r>
            <a:r>
              <a:rPr lang="en-US" sz="1600" b="1" dirty="0" smtClean="0">
                <a:ln>
                  <a:solidFill>
                    <a:schemeClr val="tx1"/>
                  </a:solidFill>
                </a:ln>
                <a:effectLst>
                  <a:glow rad="63500">
                    <a:schemeClr val="accent2">
                      <a:satMod val="175000"/>
                      <a:alpha val="40000"/>
                    </a:schemeClr>
                  </a:glow>
                  <a:outerShdw blurRad="38100" dist="38100" dir="2700000" algn="tl">
                    <a:srgbClr val="000000">
                      <a:alpha val="43137"/>
                    </a:srgbClr>
                  </a:outerShdw>
                </a:effectLst>
                <a:latin typeface="Neuropol" pitchFamily="34" charset="0"/>
              </a:rPr>
              <a:t>ORDER</a:t>
            </a:r>
          </a:p>
          <a:p>
            <a:pPr>
              <a:buFont typeface="Courier New" pitchFamily="49" charset="0"/>
              <a:buChar char="o"/>
            </a:pPr>
            <a:endParaRPr lang="en-US" sz="1600" b="1" dirty="0">
              <a:ln>
                <a:solidFill>
                  <a:schemeClr val="tx1"/>
                </a:solidFill>
              </a:ln>
              <a:effectLst>
                <a:glow rad="63500">
                  <a:schemeClr val="accent2">
                    <a:satMod val="175000"/>
                    <a:alpha val="40000"/>
                  </a:schemeClr>
                </a:glow>
                <a:outerShdw blurRad="38100" dist="38100" dir="2700000" algn="tl">
                  <a:srgbClr val="000000">
                    <a:alpha val="43137"/>
                  </a:srgbClr>
                </a:outerShdw>
              </a:effectLst>
              <a:latin typeface="Neuropol" pitchFamily="34" charset="0"/>
            </a:endParaRPr>
          </a:p>
          <a:p>
            <a:pPr>
              <a:buFont typeface="Courier New" pitchFamily="49" charset="0"/>
              <a:buChar char="o"/>
            </a:pPr>
            <a:r>
              <a:rPr lang="en-US" sz="1600" b="1" dirty="0">
                <a:ln>
                  <a:solidFill>
                    <a:schemeClr val="tx1"/>
                  </a:solidFill>
                </a:ln>
                <a:effectLst>
                  <a:glow rad="63500">
                    <a:schemeClr val="accent2">
                      <a:satMod val="175000"/>
                      <a:alpha val="40000"/>
                    </a:schemeClr>
                  </a:glow>
                  <a:outerShdw blurRad="38100" dist="38100" dir="2700000" algn="tl">
                    <a:srgbClr val="000000">
                      <a:alpha val="43137"/>
                    </a:srgbClr>
                  </a:outerShdw>
                </a:effectLst>
                <a:latin typeface="Neuropol" pitchFamily="34" charset="0"/>
              </a:rPr>
              <a:t>MAKE A TENTATIVE PLAN </a:t>
            </a:r>
            <a:endParaRPr lang="en-US" sz="1600" b="1" dirty="0" smtClean="0">
              <a:ln>
                <a:solidFill>
                  <a:schemeClr val="tx1"/>
                </a:solidFill>
              </a:ln>
              <a:effectLst>
                <a:glow rad="63500">
                  <a:schemeClr val="accent2">
                    <a:satMod val="175000"/>
                    <a:alpha val="40000"/>
                  </a:schemeClr>
                </a:glow>
                <a:outerShdw blurRad="38100" dist="38100" dir="2700000" algn="tl">
                  <a:srgbClr val="000000">
                    <a:alpha val="43137"/>
                  </a:srgbClr>
                </a:outerShdw>
              </a:effectLst>
              <a:latin typeface="Neuropol" pitchFamily="34" charset="0"/>
            </a:endParaRPr>
          </a:p>
          <a:p>
            <a:pPr>
              <a:buFont typeface="Courier New" pitchFamily="49" charset="0"/>
              <a:buChar char="o"/>
            </a:pPr>
            <a:endParaRPr lang="en-US" sz="1600" b="1" dirty="0">
              <a:ln>
                <a:solidFill>
                  <a:schemeClr val="tx1"/>
                </a:solidFill>
              </a:ln>
              <a:effectLst>
                <a:glow rad="63500">
                  <a:schemeClr val="accent2">
                    <a:satMod val="175000"/>
                    <a:alpha val="40000"/>
                  </a:schemeClr>
                </a:glow>
                <a:outerShdw blurRad="38100" dist="38100" dir="2700000" algn="tl">
                  <a:srgbClr val="000000">
                    <a:alpha val="43137"/>
                  </a:srgbClr>
                </a:outerShdw>
              </a:effectLst>
              <a:latin typeface="Neuropol" pitchFamily="34" charset="0"/>
            </a:endParaRPr>
          </a:p>
          <a:p>
            <a:pPr>
              <a:buFont typeface="Courier New" pitchFamily="49" charset="0"/>
              <a:buChar char="o"/>
            </a:pPr>
            <a:r>
              <a:rPr lang="en-US" sz="1600" b="1" dirty="0">
                <a:ln>
                  <a:solidFill>
                    <a:schemeClr val="tx1"/>
                  </a:solidFill>
                </a:ln>
                <a:effectLst>
                  <a:glow rad="63500">
                    <a:schemeClr val="accent2">
                      <a:satMod val="175000"/>
                      <a:alpha val="40000"/>
                    </a:schemeClr>
                  </a:glow>
                  <a:outerShdw blurRad="38100" dist="38100" dir="2700000" algn="tl">
                    <a:srgbClr val="000000">
                      <a:alpha val="43137"/>
                    </a:srgbClr>
                  </a:outerShdw>
                </a:effectLst>
                <a:latin typeface="Neuropol" pitchFamily="34" charset="0"/>
              </a:rPr>
              <a:t>START NECESSARY </a:t>
            </a:r>
            <a:r>
              <a:rPr lang="en-US" sz="1600" b="1" dirty="0" smtClean="0">
                <a:ln>
                  <a:solidFill>
                    <a:schemeClr val="tx1"/>
                  </a:solidFill>
                </a:ln>
                <a:effectLst>
                  <a:glow rad="63500">
                    <a:schemeClr val="accent2">
                      <a:satMod val="175000"/>
                      <a:alpha val="40000"/>
                    </a:schemeClr>
                  </a:glow>
                  <a:outerShdw blurRad="38100" dist="38100" dir="2700000" algn="tl">
                    <a:srgbClr val="000000">
                      <a:alpha val="43137"/>
                    </a:srgbClr>
                  </a:outerShdw>
                </a:effectLst>
                <a:latin typeface="Neuropol" pitchFamily="34" charset="0"/>
              </a:rPr>
              <a:t>MOVEMENT</a:t>
            </a:r>
          </a:p>
          <a:p>
            <a:pPr>
              <a:buFont typeface="Courier New" pitchFamily="49" charset="0"/>
              <a:buChar char="o"/>
            </a:pPr>
            <a:endParaRPr lang="en-US" sz="1600" b="1" dirty="0">
              <a:ln>
                <a:solidFill>
                  <a:schemeClr val="tx1"/>
                </a:solidFill>
              </a:ln>
              <a:effectLst>
                <a:glow rad="63500">
                  <a:schemeClr val="accent2">
                    <a:satMod val="175000"/>
                    <a:alpha val="40000"/>
                  </a:schemeClr>
                </a:glow>
                <a:outerShdw blurRad="38100" dist="38100" dir="2700000" algn="tl">
                  <a:srgbClr val="000000">
                    <a:alpha val="43137"/>
                  </a:srgbClr>
                </a:outerShdw>
              </a:effectLst>
              <a:latin typeface="Neuropol" pitchFamily="34" charset="0"/>
            </a:endParaRPr>
          </a:p>
          <a:p>
            <a:pPr>
              <a:buFont typeface="Courier New" pitchFamily="49" charset="0"/>
              <a:buChar char="o"/>
            </a:pPr>
            <a:r>
              <a:rPr lang="en-US" sz="1600" b="1" dirty="0" smtClean="0">
                <a:ln>
                  <a:solidFill>
                    <a:schemeClr val="tx1"/>
                  </a:solidFill>
                </a:ln>
                <a:effectLst>
                  <a:glow rad="63500">
                    <a:schemeClr val="accent2">
                      <a:satMod val="175000"/>
                      <a:alpha val="40000"/>
                    </a:schemeClr>
                  </a:glow>
                  <a:outerShdw blurRad="38100" dist="38100" dir="2700000" algn="tl">
                    <a:srgbClr val="000000">
                      <a:alpha val="43137"/>
                    </a:srgbClr>
                  </a:outerShdw>
                </a:effectLst>
                <a:latin typeface="Neuropol" pitchFamily="34" charset="0"/>
              </a:rPr>
              <a:t>RECONNOITER</a:t>
            </a:r>
          </a:p>
          <a:p>
            <a:pPr>
              <a:buFont typeface="Courier New" pitchFamily="49" charset="0"/>
              <a:buChar char="o"/>
            </a:pPr>
            <a:endParaRPr lang="en-US" sz="1600" b="1" dirty="0">
              <a:ln>
                <a:solidFill>
                  <a:schemeClr val="tx1"/>
                </a:solidFill>
              </a:ln>
              <a:effectLst>
                <a:glow rad="63500">
                  <a:schemeClr val="accent2">
                    <a:satMod val="175000"/>
                    <a:alpha val="40000"/>
                  </a:schemeClr>
                </a:glow>
                <a:outerShdw blurRad="38100" dist="38100" dir="2700000" algn="tl">
                  <a:srgbClr val="000000">
                    <a:alpha val="43137"/>
                  </a:srgbClr>
                </a:outerShdw>
              </a:effectLst>
              <a:latin typeface="Neuropol" pitchFamily="34" charset="0"/>
            </a:endParaRPr>
          </a:p>
          <a:p>
            <a:pPr>
              <a:buFont typeface="Courier New" pitchFamily="49" charset="0"/>
              <a:buChar char="o"/>
            </a:pPr>
            <a:r>
              <a:rPr lang="en-US" sz="1600" b="1" dirty="0">
                <a:ln>
                  <a:solidFill>
                    <a:schemeClr val="tx1"/>
                  </a:solidFill>
                </a:ln>
                <a:effectLst>
                  <a:glow rad="63500">
                    <a:schemeClr val="accent2">
                      <a:satMod val="175000"/>
                      <a:alpha val="40000"/>
                    </a:schemeClr>
                  </a:glow>
                  <a:outerShdw blurRad="38100" dist="38100" dir="2700000" algn="tl">
                    <a:srgbClr val="000000">
                      <a:alpha val="43137"/>
                    </a:srgbClr>
                  </a:outerShdw>
                </a:effectLst>
                <a:latin typeface="Neuropol" pitchFamily="34" charset="0"/>
              </a:rPr>
              <a:t>COMPLETE </a:t>
            </a:r>
            <a:r>
              <a:rPr lang="en-US" sz="1600" b="1" dirty="0" smtClean="0">
                <a:ln>
                  <a:solidFill>
                    <a:schemeClr val="tx1"/>
                  </a:solidFill>
                </a:ln>
                <a:effectLst>
                  <a:glow rad="63500">
                    <a:schemeClr val="accent2">
                      <a:satMod val="175000"/>
                      <a:alpha val="40000"/>
                    </a:schemeClr>
                  </a:glow>
                  <a:outerShdw blurRad="38100" dist="38100" dir="2700000" algn="tl">
                    <a:srgbClr val="000000">
                      <a:alpha val="43137"/>
                    </a:srgbClr>
                  </a:outerShdw>
                </a:effectLst>
                <a:latin typeface="Neuropol" pitchFamily="34" charset="0"/>
              </a:rPr>
              <a:t>PLAN</a:t>
            </a:r>
          </a:p>
          <a:p>
            <a:pPr>
              <a:buFont typeface="Courier New" pitchFamily="49" charset="0"/>
              <a:buChar char="o"/>
            </a:pPr>
            <a:endParaRPr lang="en-US" sz="1600" b="1" dirty="0">
              <a:ln>
                <a:solidFill>
                  <a:schemeClr val="tx1"/>
                </a:solidFill>
              </a:ln>
              <a:effectLst>
                <a:glow rad="63500">
                  <a:schemeClr val="accent2">
                    <a:satMod val="175000"/>
                    <a:alpha val="40000"/>
                  </a:schemeClr>
                </a:glow>
                <a:outerShdw blurRad="38100" dist="38100" dir="2700000" algn="tl">
                  <a:srgbClr val="000000">
                    <a:alpha val="43137"/>
                  </a:srgbClr>
                </a:outerShdw>
              </a:effectLst>
              <a:latin typeface="Neuropol" pitchFamily="34" charset="0"/>
            </a:endParaRPr>
          </a:p>
          <a:p>
            <a:pPr>
              <a:buFont typeface="Courier New" pitchFamily="49" charset="0"/>
              <a:buChar char="o"/>
            </a:pPr>
            <a:r>
              <a:rPr lang="en-US" sz="1600" b="1" dirty="0">
                <a:ln>
                  <a:solidFill>
                    <a:schemeClr val="tx1"/>
                  </a:solidFill>
                </a:ln>
                <a:effectLst>
                  <a:glow rad="63500">
                    <a:schemeClr val="accent2">
                      <a:satMod val="175000"/>
                      <a:alpha val="40000"/>
                    </a:schemeClr>
                  </a:glow>
                  <a:outerShdw blurRad="38100" dist="38100" dir="2700000" algn="tl">
                    <a:srgbClr val="000000">
                      <a:alpha val="43137"/>
                    </a:srgbClr>
                  </a:outerShdw>
                </a:effectLst>
                <a:latin typeface="Neuropol" pitchFamily="34" charset="0"/>
              </a:rPr>
              <a:t>ISSUE THE COMPLETE </a:t>
            </a:r>
            <a:r>
              <a:rPr lang="en-US" sz="1600" b="1" dirty="0" smtClean="0">
                <a:ln>
                  <a:solidFill>
                    <a:schemeClr val="tx1"/>
                  </a:solidFill>
                </a:ln>
                <a:effectLst>
                  <a:glow rad="63500">
                    <a:schemeClr val="accent2">
                      <a:satMod val="175000"/>
                      <a:alpha val="40000"/>
                    </a:schemeClr>
                  </a:glow>
                  <a:outerShdw blurRad="38100" dist="38100" dir="2700000" algn="tl">
                    <a:srgbClr val="000000">
                      <a:alpha val="43137"/>
                    </a:srgbClr>
                  </a:outerShdw>
                </a:effectLst>
                <a:latin typeface="Neuropol" pitchFamily="34" charset="0"/>
              </a:rPr>
              <a:t>PLAN</a:t>
            </a:r>
          </a:p>
          <a:p>
            <a:pPr>
              <a:buFont typeface="Courier New" pitchFamily="49" charset="0"/>
              <a:buChar char="o"/>
            </a:pPr>
            <a:endParaRPr lang="en-US" sz="1600" b="1" dirty="0">
              <a:ln>
                <a:solidFill>
                  <a:schemeClr val="tx1"/>
                </a:solidFill>
              </a:ln>
              <a:effectLst>
                <a:glow rad="63500">
                  <a:schemeClr val="accent2">
                    <a:satMod val="175000"/>
                    <a:alpha val="40000"/>
                  </a:schemeClr>
                </a:glow>
                <a:outerShdw blurRad="38100" dist="38100" dir="2700000" algn="tl">
                  <a:srgbClr val="000000">
                    <a:alpha val="43137"/>
                  </a:srgbClr>
                </a:outerShdw>
              </a:effectLst>
              <a:latin typeface="Neuropol" pitchFamily="34" charset="0"/>
            </a:endParaRPr>
          </a:p>
          <a:p>
            <a:pPr>
              <a:buFont typeface="Courier New" pitchFamily="49" charset="0"/>
              <a:buChar char="o"/>
            </a:pPr>
            <a:r>
              <a:rPr lang="en-US" sz="1600" b="1" dirty="0">
                <a:ln>
                  <a:solidFill>
                    <a:schemeClr val="tx1"/>
                  </a:solidFill>
                </a:ln>
                <a:effectLst>
                  <a:glow rad="63500">
                    <a:schemeClr val="accent2">
                      <a:satMod val="175000"/>
                      <a:alpha val="40000"/>
                    </a:schemeClr>
                  </a:glow>
                  <a:outerShdw blurRad="38100" dist="38100" dir="2700000" algn="tl">
                    <a:srgbClr val="000000">
                      <a:alpha val="43137"/>
                    </a:srgbClr>
                  </a:outerShdw>
                </a:effectLst>
                <a:latin typeface="Neuropol" pitchFamily="34" charset="0"/>
              </a:rPr>
              <a:t>SUPERVISE</a:t>
            </a:r>
          </a:p>
        </p:txBody>
      </p:sp>
      <p:sp>
        <p:nvSpPr>
          <p:cNvPr id="8" name="TextBox 7"/>
          <p:cNvSpPr txBox="1"/>
          <p:nvPr/>
        </p:nvSpPr>
        <p:spPr>
          <a:xfrm>
            <a:off x="1371601" y="1905000"/>
            <a:ext cx="3796873" cy="369332"/>
          </a:xfrm>
          <a:prstGeom prst="rect">
            <a:avLst/>
          </a:prstGeom>
          <a:noFill/>
        </p:spPr>
        <p:txBody>
          <a:bodyPr wrap="none" rtlCol="0">
            <a:spAutoFit/>
          </a:bodyPr>
          <a:lstStyle/>
          <a:p>
            <a:r>
              <a:rPr lang="en-US" b="1" u="sng" dirty="0" smtClean="0">
                <a:effectLst>
                  <a:glow rad="101600">
                    <a:schemeClr val="accent2">
                      <a:satMod val="175000"/>
                      <a:alpha val="40000"/>
                    </a:schemeClr>
                  </a:glow>
                  <a:outerShdw blurRad="38100" dist="38100" dir="2700000" algn="tl">
                    <a:srgbClr val="000000">
                      <a:alpha val="43137"/>
                    </a:srgbClr>
                  </a:outerShdw>
                </a:effectLst>
                <a:latin typeface="Neuropol" pitchFamily="34" charset="0"/>
              </a:rPr>
              <a:t>TROOP LEADING PROCEDURES</a:t>
            </a:r>
            <a:endParaRPr lang="en-US" b="1" u="sng" dirty="0">
              <a:effectLst>
                <a:glow rad="101600">
                  <a:schemeClr val="accent2">
                    <a:satMod val="175000"/>
                    <a:alpha val="40000"/>
                  </a:schemeClr>
                </a:glow>
                <a:outerShdw blurRad="38100" dist="38100" dir="2700000" algn="tl">
                  <a:srgbClr val="000000">
                    <a:alpha val="43137"/>
                  </a:srgbClr>
                </a:outerShdw>
              </a:effectLst>
              <a:latin typeface="Neuropo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cubkgd.jpg"/>
          <p:cNvPicPr>
            <a:picLocks noChangeAspect="1"/>
          </p:cNvPicPr>
          <p:nvPr/>
        </p:nvPicPr>
        <p:blipFill>
          <a:blip r:embed="rId3" cstate="print">
            <a:lum bright="20000" contrast="-12000"/>
          </a:blip>
          <a:srcRect l="50929" r="947"/>
          <a:stretch>
            <a:fillRect/>
          </a:stretch>
        </p:blipFill>
        <p:spPr>
          <a:xfrm>
            <a:off x="1461449" y="838200"/>
            <a:ext cx="3960631" cy="6172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9" name="Table 8"/>
          <p:cNvGraphicFramePr>
            <a:graphicFrameLocks noGrp="1"/>
          </p:cNvGraphicFramePr>
          <p:nvPr/>
        </p:nvGraphicFramePr>
        <p:xfrm>
          <a:off x="1506206" y="1156649"/>
          <a:ext cx="3855091" cy="5868671"/>
        </p:xfrm>
        <a:graphic>
          <a:graphicData uri="http://schemas.openxmlformats.org/drawingml/2006/table">
            <a:tbl>
              <a:tblPr/>
              <a:tblGrid>
                <a:gridCol w="905364"/>
                <a:gridCol w="2037068"/>
                <a:gridCol w="912659"/>
              </a:tblGrid>
              <a:tr h="264160">
                <a:tc>
                  <a:txBody>
                    <a:bodyPr/>
                    <a:lstStyle/>
                    <a:p>
                      <a:pPr algn="ctr"/>
                      <a:r>
                        <a:rPr lang="en-US" sz="1500" dirty="0"/>
                        <a:t>Order</a:t>
                      </a:r>
                    </a:p>
                  </a:txBody>
                  <a:tcPr marL="40640" marR="40640" marT="20320" marB="203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a:t>Rank</a:t>
                      </a:r>
                    </a:p>
                  </a:txBody>
                  <a:tcPr marL="40640" marR="40640" marT="20320" marB="203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a:t>Insignia</a:t>
                      </a:r>
                    </a:p>
                  </a:txBody>
                  <a:tcPr marL="40640" marR="40640" marT="20320" marB="203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4351">
                <a:tc>
                  <a:txBody>
                    <a:bodyPr/>
                    <a:lstStyle/>
                    <a:p>
                      <a:pPr algn="ctr"/>
                      <a:r>
                        <a:rPr lang="en-US" sz="1500" dirty="0"/>
                        <a:t>1 </a:t>
                      </a:r>
                      <a:endParaRPr lang="en-US" sz="1500" dirty="0" smtClean="0"/>
                    </a:p>
                    <a:p>
                      <a:pPr algn="ctr"/>
                      <a:r>
                        <a:rPr lang="en-US" sz="1100" dirty="0" smtClean="0"/>
                        <a:t>(</a:t>
                      </a:r>
                      <a:r>
                        <a:rPr lang="en-US" sz="1100" dirty="0"/>
                        <a:t>Highest Rank</a:t>
                      </a:r>
                      <a:r>
                        <a:rPr lang="en-US" sz="1100" dirty="0" smtClean="0"/>
                        <a:t>)</a:t>
                      </a:r>
                    </a:p>
                  </a:txBody>
                  <a:tcPr marL="40640" marR="40640" marT="20320" marB="203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dirty="0">
                          <a:hlinkClick r:id="rId4" action="ppaction://hlinkfile" tooltip="Field Marshal"/>
                        </a:rPr>
                        <a:t>Field </a:t>
                      </a:r>
                      <a:r>
                        <a:rPr lang="en-US" sz="1500" dirty="0" smtClean="0">
                          <a:hlinkClick r:id="rId4" action="ppaction://hlinkfile" tooltip="Field Marshal"/>
                        </a:rPr>
                        <a:t>Marshal</a:t>
                      </a:r>
                      <a:r>
                        <a:rPr lang="en-US" sz="1500" dirty="0" smtClean="0"/>
                        <a:t> </a:t>
                      </a:r>
                      <a:r>
                        <a:rPr lang="ar-AE" sz="1500" dirty="0" smtClean="0"/>
                        <a:t>مهيب</a:t>
                      </a:r>
                      <a:endParaRPr lang="en-US" sz="1500" dirty="0" smtClean="0"/>
                    </a:p>
                  </a:txBody>
                  <a:tcPr marL="40640" marR="40640" marT="20320" marB="203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500"/>
                    </a:p>
                  </a:txBody>
                  <a:tcPr marL="40640" marR="40640" marT="20320" marB="203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7680">
                <a:tc>
                  <a:txBody>
                    <a:bodyPr/>
                    <a:lstStyle/>
                    <a:p>
                      <a:pPr algn="ctr"/>
                      <a:r>
                        <a:rPr lang="en-US" sz="1500" dirty="0" smtClean="0"/>
                        <a:t>2</a:t>
                      </a:r>
                    </a:p>
                    <a:p>
                      <a:pPr algn="ctr"/>
                      <a:endParaRPr lang="en-US" sz="1500" dirty="0"/>
                    </a:p>
                  </a:txBody>
                  <a:tcPr marL="40640" marR="40640" marT="20320" marB="203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dirty="0">
                          <a:hlinkClick r:id="rId5" action="ppaction://hlinkfile" tooltip="General"/>
                        </a:rPr>
                        <a:t>General</a:t>
                      </a:r>
                      <a:r>
                        <a:rPr lang="en-US" sz="1500" dirty="0"/>
                        <a:t> </a:t>
                      </a:r>
                      <a:r>
                        <a:rPr lang="ar-AE" sz="1500" dirty="0"/>
                        <a:t>فريق أول</a:t>
                      </a:r>
                    </a:p>
                  </a:txBody>
                  <a:tcPr marL="40640" marR="40640" marT="20320" marB="203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500"/>
                    </a:p>
                  </a:txBody>
                  <a:tcPr marL="40640" marR="40640" marT="20320" marB="203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7680">
                <a:tc>
                  <a:txBody>
                    <a:bodyPr/>
                    <a:lstStyle/>
                    <a:p>
                      <a:pPr algn="ctr"/>
                      <a:r>
                        <a:rPr lang="en-US" sz="1500" dirty="0" smtClean="0"/>
                        <a:t>3</a:t>
                      </a:r>
                    </a:p>
                    <a:p>
                      <a:pPr algn="ctr"/>
                      <a:endParaRPr lang="en-US" sz="1500" dirty="0"/>
                    </a:p>
                  </a:txBody>
                  <a:tcPr marL="40640" marR="40640" marT="20320" marB="203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dirty="0">
                          <a:hlinkClick r:id="rId6" action="ppaction://hlinkfile" tooltip="Lieutenant General"/>
                        </a:rPr>
                        <a:t>Lieutenant General</a:t>
                      </a:r>
                      <a:r>
                        <a:rPr lang="en-US" sz="1500" dirty="0"/>
                        <a:t> </a:t>
                      </a:r>
                      <a:r>
                        <a:rPr lang="ar-AE" sz="1500" dirty="0"/>
                        <a:t>فريق</a:t>
                      </a:r>
                    </a:p>
                  </a:txBody>
                  <a:tcPr marL="40640" marR="40640" marT="20320" marB="203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500"/>
                    </a:p>
                  </a:txBody>
                  <a:tcPr marL="40640" marR="40640" marT="20320" marB="203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7680">
                <a:tc>
                  <a:txBody>
                    <a:bodyPr/>
                    <a:lstStyle/>
                    <a:p>
                      <a:pPr algn="ctr"/>
                      <a:r>
                        <a:rPr lang="en-US" sz="1500" dirty="0" smtClean="0"/>
                        <a:t>4</a:t>
                      </a:r>
                    </a:p>
                    <a:p>
                      <a:pPr algn="ctr"/>
                      <a:endParaRPr lang="en-US" sz="1500" dirty="0"/>
                    </a:p>
                  </a:txBody>
                  <a:tcPr marL="40640" marR="40640" marT="20320" marB="203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dirty="0">
                          <a:hlinkClick r:id="rId7" action="ppaction://hlinkfile" tooltip="Major General"/>
                        </a:rPr>
                        <a:t>Major General</a:t>
                      </a:r>
                      <a:r>
                        <a:rPr lang="en-US" sz="1500" dirty="0"/>
                        <a:t> </a:t>
                      </a:r>
                      <a:r>
                        <a:rPr lang="ar-AE" sz="1500" dirty="0"/>
                        <a:t>لواء</a:t>
                      </a:r>
                    </a:p>
                  </a:txBody>
                  <a:tcPr marL="40640" marR="40640" marT="20320" marB="203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500"/>
                    </a:p>
                  </a:txBody>
                  <a:tcPr marL="40640" marR="40640" marT="20320" marB="203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7680">
                <a:tc>
                  <a:txBody>
                    <a:bodyPr/>
                    <a:lstStyle/>
                    <a:p>
                      <a:pPr algn="ctr"/>
                      <a:r>
                        <a:rPr lang="en-US" sz="1500" dirty="0" smtClean="0"/>
                        <a:t>5</a:t>
                      </a:r>
                    </a:p>
                    <a:p>
                      <a:pPr algn="ctr"/>
                      <a:endParaRPr lang="en-US" sz="1500" dirty="0"/>
                    </a:p>
                  </a:txBody>
                  <a:tcPr marL="40640" marR="40640" marT="20320" marB="203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dirty="0">
                          <a:hlinkClick r:id="rId8" action="ppaction://hlinkfile" tooltip="Brigadier General"/>
                        </a:rPr>
                        <a:t>Brigadier General</a:t>
                      </a:r>
                      <a:r>
                        <a:rPr lang="en-US" sz="1500" dirty="0"/>
                        <a:t> </a:t>
                      </a:r>
                      <a:r>
                        <a:rPr lang="ar-AE" sz="1500" dirty="0"/>
                        <a:t>عميد</a:t>
                      </a:r>
                    </a:p>
                  </a:txBody>
                  <a:tcPr marL="40640" marR="40640" marT="20320" marB="203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500"/>
                    </a:p>
                  </a:txBody>
                  <a:tcPr marL="40640" marR="40640" marT="20320" marB="203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7680">
                <a:tc>
                  <a:txBody>
                    <a:bodyPr/>
                    <a:lstStyle/>
                    <a:p>
                      <a:pPr algn="ctr"/>
                      <a:r>
                        <a:rPr lang="en-US" sz="1500" dirty="0" smtClean="0"/>
                        <a:t>6</a:t>
                      </a:r>
                    </a:p>
                    <a:p>
                      <a:pPr algn="ctr"/>
                      <a:endParaRPr lang="en-US" sz="1500" dirty="0"/>
                    </a:p>
                  </a:txBody>
                  <a:tcPr marL="40640" marR="40640" marT="20320" marB="203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dirty="0">
                          <a:hlinkClick r:id="rId9" action="ppaction://hlinkfile" tooltip="Colonel"/>
                        </a:rPr>
                        <a:t>Colonel</a:t>
                      </a:r>
                      <a:r>
                        <a:rPr lang="en-US" sz="1500" dirty="0"/>
                        <a:t> </a:t>
                      </a:r>
                      <a:r>
                        <a:rPr lang="ar-AE" sz="1500" dirty="0"/>
                        <a:t>عقيد</a:t>
                      </a:r>
                    </a:p>
                  </a:txBody>
                  <a:tcPr marL="40640" marR="40640" marT="20320" marB="203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500"/>
                    </a:p>
                  </a:txBody>
                  <a:tcPr marL="40640" marR="40640" marT="20320" marB="203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7680">
                <a:tc>
                  <a:txBody>
                    <a:bodyPr/>
                    <a:lstStyle/>
                    <a:p>
                      <a:pPr algn="ctr"/>
                      <a:r>
                        <a:rPr lang="en-US" sz="1500" dirty="0" smtClean="0"/>
                        <a:t>7</a:t>
                      </a:r>
                    </a:p>
                    <a:p>
                      <a:pPr algn="ctr"/>
                      <a:endParaRPr lang="en-US" sz="1500" dirty="0"/>
                    </a:p>
                  </a:txBody>
                  <a:tcPr marL="40640" marR="40640" marT="20320" marB="203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dirty="0">
                          <a:hlinkClick r:id="rId10" action="ppaction://hlinkfile" tooltip="Lieutenant Colonel"/>
                        </a:rPr>
                        <a:t>Lieutenant Colonel</a:t>
                      </a:r>
                      <a:r>
                        <a:rPr lang="en-US" sz="1500" dirty="0"/>
                        <a:t> </a:t>
                      </a:r>
                      <a:r>
                        <a:rPr lang="ar-AE" sz="1500" dirty="0"/>
                        <a:t>مقدم</a:t>
                      </a:r>
                    </a:p>
                  </a:txBody>
                  <a:tcPr marL="40640" marR="40640" marT="20320" marB="203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500"/>
                    </a:p>
                  </a:txBody>
                  <a:tcPr marL="40640" marR="40640" marT="20320" marB="203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7680">
                <a:tc>
                  <a:txBody>
                    <a:bodyPr/>
                    <a:lstStyle/>
                    <a:p>
                      <a:pPr algn="ctr"/>
                      <a:r>
                        <a:rPr lang="en-US" sz="1500" dirty="0" smtClean="0"/>
                        <a:t>8</a:t>
                      </a:r>
                    </a:p>
                    <a:p>
                      <a:pPr algn="ctr"/>
                      <a:endParaRPr lang="en-US" sz="1500" dirty="0"/>
                    </a:p>
                  </a:txBody>
                  <a:tcPr marL="40640" marR="40640" marT="20320" marB="203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dirty="0">
                          <a:hlinkClick r:id="rId11" action="ppaction://hlinkfile" tooltip="Major"/>
                        </a:rPr>
                        <a:t>Major</a:t>
                      </a:r>
                      <a:r>
                        <a:rPr lang="en-US" sz="1500" dirty="0"/>
                        <a:t> </a:t>
                      </a:r>
                      <a:r>
                        <a:rPr lang="ar-AE" sz="1500" dirty="0"/>
                        <a:t>رائد</a:t>
                      </a:r>
                    </a:p>
                  </a:txBody>
                  <a:tcPr marL="40640" marR="40640" marT="20320" marB="203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500"/>
                    </a:p>
                  </a:txBody>
                  <a:tcPr marL="40640" marR="40640" marT="20320" marB="203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7680">
                <a:tc>
                  <a:txBody>
                    <a:bodyPr/>
                    <a:lstStyle/>
                    <a:p>
                      <a:pPr algn="ctr"/>
                      <a:r>
                        <a:rPr lang="en-US" sz="1500" dirty="0" smtClean="0"/>
                        <a:t>9</a:t>
                      </a:r>
                    </a:p>
                    <a:p>
                      <a:pPr algn="ctr"/>
                      <a:endParaRPr lang="en-US" sz="1500" dirty="0"/>
                    </a:p>
                  </a:txBody>
                  <a:tcPr marL="40640" marR="40640" marT="20320" marB="203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dirty="0">
                          <a:hlinkClick r:id="rId12" action="ppaction://hlinkfile" tooltip="Captain (land and air)"/>
                        </a:rPr>
                        <a:t>Captain</a:t>
                      </a:r>
                      <a:r>
                        <a:rPr lang="en-US" sz="1500" dirty="0"/>
                        <a:t> </a:t>
                      </a:r>
                      <a:r>
                        <a:rPr lang="ar-AE" sz="1500" dirty="0"/>
                        <a:t>نقيب</a:t>
                      </a:r>
                    </a:p>
                  </a:txBody>
                  <a:tcPr marL="40640" marR="40640" marT="20320" marB="203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500"/>
                    </a:p>
                  </a:txBody>
                  <a:tcPr marL="40640" marR="40640" marT="20320" marB="203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7680">
                <a:tc>
                  <a:txBody>
                    <a:bodyPr/>
                    <a:lstStyle/>
                    <a:p>
                      <a:pPr algn="ctr"/>
                      <a:r>
                        <a:rPr lang="en-US" sz="1500" dirty="0" smtClean="0"/>
                        <a:t>10</a:t>
                      </a:r>
                    </a:p>
                    <a:p>
                      <a:pPr algn="ctr"/>
                      <a:endParaRPr lang="en-US" sz="1500" dirty="0"/>
                    </a:p>
                  </a:txBody>
                  <a:tcPr marL="40640" marR="40640" marT="20320" marB="203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dirty="0">
                          <a:hlinkClick r:id="rId13" action="ppaction://hlinkfile" tooltip="1st Lieutenant"/>
                        </a:rPr>
                        <a:t>1st Lieutenant</a:t>
                      </a:r>
                      <a:r>
                        <a:rPr lang="en-US" sz="1500" dirty="0"/>
                        <a:t> </a:t>
                      </a:r>
                      <a:r>
                        <a:rPr lang="ar-AE" sz="1500" dirty="0"/>
                        <a:t>ملازم أول</a:t>
                      </a:r>
                    </a:p>
                  </a:txBody>
                  <a:tcPr marL="40640" marR="40640" marT="20320" marB="203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500"/>
                    </a:p>
                  </a:txBody>
                  <a:tcPr marL="40640" marR="40640" marT="20320" marB="203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9280">
                <a:tc>
                  <a:txBody>
                    <a:bodyPr/>
                    <a:lstStyle/>
                    <a:p>
                      <a:pPr algn="ctr"/>
                      <a:r>
                        <a:rPr lang="en-US" sz="1500" dirty="0"/>
                        <a:t>11 </a:t>
                      </a:r>
                      <a:endParaRPr lang="en-US" sz="1500" dirty="0" smtClean="0"/>
                    </a:p>
                    <a:p>
                      <a:pPr algn="ctr"/>
                      <a:r>
                        <a:rPr lang="en-US" sz="1100" dirty="0" smtClean="0"/>
                        <a:t>(</a:t>
                      </a:r>
                      <a:r>
                        <a:rPr lang="en-US" sz="1100" dirty="0"/>
                        <a:t>Lowest rank</a:t>
                      </a:r>
                      <a:r>
                        <a:rPr lang="en-US" sz="1100" dirty="0" smtClean="0"/>
                        <a:t>)</a:t>
                      </a:r>
                    </a:p>
                    <a:p>
                      <a:pPr algn="ctr"/>
                      <a:endParaRPr lang="en-US" sz="1100" dirty="0"/>
                    </a:p>
                  </a:txBody>
                  <a:tcPr marL="40640" marR="40640" marT="20320" marB="203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dirty="0">
                          <a:hlinkClick r:id="rId14" action="ppaction://hlinkfile" tooltip="2nd Lieutenant"/>
                        </a:rPr>
                        <a:t>2nd Lieutenant</a:t>
                      </a:r>
                      <a:r>
                        <a:rPr lang="en-US" sz="1500" dirty="0"/>
                        <a:t> </a:t>
                      </a:r>
                      <a:r>
                        <a:rPr lang="ar-AE" sz="1500" dirty="0"/>
                        <a:t>ملازم</a:t>
                      </a:r>
                    </a:p>
                  </a:txBody>
                  <a:tcPr marL="40640" marR="40640" marT="20320" marB="203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500" dirty="0"/>
                    </a:p>
                  </a:txBody>
                  <a:tcPr marL="40640" marR="40640" marT="20320" marB="203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025" name="Picture 1" descr="IrqMrank1.svg"/>
          <p:cNvPicPr>
            <a:picLocks noChangeAspect="1" noChangeArrowheads="1"/>
          </p:cNvPicPr>
          <p:nvPr/>
        </p:nvPicPr>
        <p:blipFill>
          <a:blip r:embed="rId15" cstate="print"/>
          <a:srcRect/>
          <a:stretch>
            <a:fillRect/>
          </a:stretch>
        </p:blipFill>
        <p:spPr bwMode="auto">
          <a:xfrm>
            <a:off x="4804722" y="1443669"/>
            <a:ext cx="327084" cy="462279"/>
          </a:xfrm>
          <a:prstGeom prst="rect">
            <a:avLst/>
          </a:prstGeom>
          <a:noFill/>
        </p:spPr>
      </p:pic>
      <p:pic>
        <p:nvPicPr>
          <p:cNvPr id="1026" name="Picture 2" descr="IrqMrank2.svg"/>
          <p:cNvPicPr>
            <a:picLocks noChangeAspect="1" noChangeArrowheads="1"/>
          </p:cNvPicPr>
          <p:nvPr/>
        </p:nvPicPr>
        <p:blipFill>
          <a:blip r:embed="rId16" cstate="print"/>
          <a:srcRect/>
          <a:stretch>
            <a:fillRect/>
          </a:stretch>
        </p:blipFill>
        <p:spPr bwMode="auto">
          <a:xfrm>
            <a:off x="4799959" y="1924999"/>
            <a:ext cx="327084" cy="462279"/>
          </a:xfrm>
          <a:prstGeom prst="rect">
            <a:avLst/>
          </a:prstGeom>
          <a:noFill/>
        </p:spPr>
      </p:pic>
      <p:pic>
        <p:nvPicPr>
          <p:cNvPr id="1027" name="Picture 3" descr="IrqMrank3.svg"/>
          <p:cNvPicPr>
            <a:picLocks noChangeAspect="1" noChangeArrowheads="1"/>
          </p:cNvPicPr>
          <p:nvPr/>
        </p:nvPicPr>
        <p:blipFill>
          <a:blip r:embed="rId17" cstate="print"/>
          <a:srcRect/>
          <a:stretch>
            <a:fillRect/>
          </a:stretch>
        </p:blipFill>
        <p:spPr bwMode="auto">
          <a:xfrm>
            <a:off x="4799959" y="2382199"/>
            <a:ext cx="327084" cy="462279"/>
          </a:xfrm>
          <a:prstGeom prst="rect">
            <a:avLst/>
          </a:prstGeom>
          <a:noFill/>
        </p:spPr>
      </p:pic>
      <p:pic>
        <p:nvPicPr>
          <p:cNvPr id="1028" name="Picture 4" descr="IrqMrank4.svg"/>
          <p:cNvPicPr>
            <a:picLocks noChangeAspect="1" noChangeArrowheads="1"/>
          </p:cNvPicPr>
          <p:nvPr/>
        </p:nvPicPr>
        <p:blipFill>
          <a:blip r:embed="rId18" cstate="print"/>
          <a:srcRect/>
          <a:stretch>
            <a:fillRect/>
          </a:stretch>
        </p:blipFill>
        <p:spPr bwMode="auto">
          <a:xfrm>
            <a:off x="4799959" y="2863214"/>
            <a:ext cx="327084" cy="462279"/>
          </a:xfrm>
          <a:prstGeom prst="rect">
            <a:avLst/>
          </a:prstGeom>
          <a:noFill/>
        </p:spPr>
      </p:pic>
      <p:pic>
        <p:nvPicPr>
          <p:cNvPr id="1029" name="Picture 5" descr="IrqMrank5.svg"/>
          <p:cNvPicPr>
            <a:picLocks noChangeAspect="1" noChangeArrowheads="1"/>
          </p:cNvPicPr>
          <p:nvPr/>
        </p:nvPicPr>
        <p:blipFill>
          <a:blip r:embed="rId19" cstate="print"/>
          <a:srcRect/>
          <a:stretch>
            <a:fillRect/>
          </a:stretch>
        </p:blipFill>
        <p:spPr bwMode="auto">
          <a:xfrm>
            <a:off x="4799967" y="3329617"/>
            <a:ext cx="327084" cy="462279"/>
          </a:xfrm>
          <a:prstGeom prst="rect">
            <a:avLst/>
          </a:prstGeom>
          <a:noFill/>
        </p:spPr>
      </p:pic>
      <p:pic>
        <p:nvPicPr>
          <p:cNvPr id="1030" name="Picture 6" descr="IrqMrank6.svg"/>
          <p:cNvPicPr>
            <a:picLocks noChangeAspect="1" noChangeArrowheads="1"/>
          </p:cNvPicPr>
          <p:nvPr/>
        </p:nvPicPr>
        <p:blipFill>
          <a:blip r:embed="rId20" cstate="print"/>
          <a:srcRect/>
          <a:stretch>
            <a:fillRect/>
          </a:stretch>
        </p:blipFill>
        <p:spPr bwMode="auto">
          <a:xfrm>
            <a:off x="4799967" y="3791903"/>
            <a:ext cx="327084" cy="462279"/>
          </a:xfrm>
          <a:prstGeom prst="rect">
            <a:avLst/>
          </a:prstGeom>
          <a:noFill/>
        </p:spPr>
      </p:pic>
      <p:pic>
        <p:nvPicPr>
          <p:cNvPr id="1031" name="Picture 7" descr="IrqMrank7.svg"/>
          <p:cNvPicPr>
            <a:picLocks noChangeAspect="1" noChangeArrowheads="1"/>
          </p:cNvPicPr>
          <p:nvPr/>
        </p:nvPicPr>
        <p:blipFill>
          <a:blip r:embed="rId21" cstate="print"/>
          <a:srcRect/>
          <a:stretch>
            <a:fillRect/>
          </a:stretch>
        </p:blipFill>
        <p:spPr bwMode="auto">
          <a:xfrm>
            <a:off x="4799959" y="4258630"/>
            <a:ext cx="327084" cy="462279"/>
          </a:xfrm>
          <a:prstGeom prst="rect">
            <a:avLst/>
          </a:prstGeom>
          <a:noFill/>
        </p:spPr>
      </p:pic>
      <p:pic>
        <p:nvPicPr>
          <p:cNvPr id="1032" name="Picture 8" descr="IrqMrank8.svg"/>
          <p:cNvPicPr>
            <a:picLocks noChangeAspect="1" noChangeArrowheads="1"/>
          </p:cNvPicPr>
          <p:nvPr/>
        </p:nvPicPr>
        <p:blipFill>
          <a:blip r:embed="rId22" cstate="print"/>
          <a:srcRect/>
          <a:stretch>
            <a:fillRect/>
          </a:stretch>
        </p:blipFill>
        <p:spPr bwMode="auto">
          <a:xfrm>
            <a:off x="4799959" y="4730110"/>
            <a:ext cx="327084" cy="462279"/>
          </a:xfrm>
          <a:prstGeom prst="rect">
            <a:avLst/>
          </a:prstGeom>
          <a:noFill/>
        </p:spPr>
      </p:pic>
      <p:pic>
        <p:nvPicPr>
          <p:cNvPr id="1033" name="Picture 9" descr="IrqMrank9.svg"/>
          <p:cNvPicPr>
            <a:picLocks noChangeAspect="1" noChangeArrowheads="1"/>
          </p:cNvPicPr>
          <p:nvPr/>
        </p:nvPicPr>
        <p:blipFill>
          <a:blip r:embed="rId23" cstate="print"/>
          <a:srcRect/>
          <a:stretch>
            <a:fillRect/>
          </a:stretch>
        </p:blipFill>
        <p:spPr bwMode="auto">
          <a:xfrm>
            <a:off x="4804722" y="5196837"/>
            <a:ext cx="327084" cy="462279"/>
          </a:xfrm>
          <a:prstGeom prst="rect">
            <a:avLst/>
          </a:prstGeom>
          <a:noFill/>
        </p:spPr>
      </p:pic>
      <p:pic>
        <p:nvPicPr>
          <p:cNvPr id="1035" name="Picture 11" descr="IrqMrank11.svg"/>
          <p:cNvPicPr>
            <a:picLocks noChangeAspect="1" noChangeArrowheads="1"/>
          </p:cNvPicPr>
          <p:nvPr/>
        </p:nvPicPr>
        <p:blipFill>
          <a:blip r:embed="rId24" cstate="print"/>
          <a:srcRect/>
          <a:stretch>
            <a:fillRect/>
          </a:stretch>
        </p:blipFill>
        <p:spPr bwMode="auto">
          <a:xfrm>
            <a:off x="4804722" y="6192199"/>
            <a:ext cx="304800" cy="465135"/>
          </a:xfrm>
          <a:prstGeom prst="rect">
            <a:avLst/>
          </a:prstGeom>
          <a:noFill/>
        </p:spPr>
      </p:pic>
      <p:pic>
        <p:nvPicPr>
          <p:cNvPr id="1037" name="Picture 13" descr="IrqMrank10.svg">
            <a:hlinkClick r:id="rId25"/>
          </p:cNvPr>
          <p:cNvPicPr>
            <a:picLocks noChangeAspect="1" noChangeArrowheads="1"/>
          </p:cNvPicPr>
          <p:nvPr/>
        </p:nvPicPr>
        <p:blipFill>
          <a:blip r:embed="rId26" cstate="print"/>
          <a:srcRect/>
          <a:stretch>
            <a:fillRect/>
          </a:stretch>
        </p:blipFill>
        <p:spPr bwMode="auto">
          <a:xfrm>
            <a:off x="4795204" y="5658799"/>
            <a:ext cx="327084" cy="462279"/>
          </a:xfrm>
          <a:prstGeom prst="rect">
            <a:avLst/>
          </a:prstGeom>
          <a:noFill/>
        </p:spPr>
      </p:pic>
      <p:sp>
        <p:nvSpPr>
          <p:cNvPr id="24" name="TextBox 23"/>
          <p:cNvSpPr txBox="1"/>
          <p:nvPr/>
        </p:nvSpPr>
        <p:spPr>
          <a:xfrm>
            <a:off x="1571770" y="867000"/>
            <a:ext cx="2085827" cy="307777"/>
          </a:xfrm>
          <a:prstGeom prst="rect">
            <a:avLst/>
          </a:prstGeom>
          <a:noFill/>
        </p:spPr>
        <p:txBody>
          <a:bodyPr wrap="none" rtlCol="0">
            <a:spAutoFit/>
          </a:bodyPr>
          <a:lstStyle/>
          <a:p>
            <a:r>
              <a:rPr lang="en-US" sz="1400" dirty="0" smtClean="0">
                <a:solidFill>
                  <a:schemeClr val="tx2">
                    <a:lumMod val="75000"/>
                  </a:schemeClr>
                </a:solidFill>
                <a:effectLst>
                  <a:outerShdw blurRad="38100" dist="38100" dir="2700000" algn="tl">
                    <a:srgbClr val="000000">
                      <a:alpha val="43137"/>
                    </a:srgbClr>
                  </a:outerShdw>
                </a:effectLst>
                <a:latin typeface="Biondi" pitchFamily="2" charset="0"/>
              </a:rPr>
              <a:t>IRAQI ARMY RANK STRUCTURE</a:t>
            </a:r>
            <a:endParaRPr lang="en-US" sz="1400" dirty="0">
              <a:solidFill>
                <a:schemeClr val="tx2">
                  <a:lumMod val="75000"/>
                </a:schemeClr>
              </a:solidFill>
              <a:effectLst>
                <a:outerShdw blurRad="38100" dist="38100" dir="2700000" algn="tl">
                  <a:srgbClr val="000000">
                    <a:alpha val="43137"/>
                  </a:srgbClr>
                </a:outerShdw>
              </a:effectLst>
              <a:latin typeface="Biondi" pitchFamily="2"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cubkgd.jpg"/>
          <p:cNvPicPr>
            <a:picLocks noChangeAspect="1"/>
          </p:cNvPicPr>
          <p:nvPr/>
        </p:nvPicPr>
        <p:blipFill>
          <a:blip r:embed="rId3" cstate="print">
            <a:lum bright="20000" contrast="-12000"/>
          </a:blip>
          <a:srcRect l="50929" r="947"/>
          <a:stretch>
            <a:fillRect/>
          </a:stretch>
        </p:blipFill>
        <p:spPr>
          <a:xfrm>
            <a:off x="1444751" y="1143000"/>
            <a:ext cx="3960631" cy="6172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4" name="Table 3"/>
          <p:cNvGraphicFramePr>
            <a:graphicFrameLocks noGrp="1"/>
          </p:cNvGraphicFramePr>
          <p:nvPr/>
        </p:nvGraphicFramePr>
        <p:xfrm>
          <a:off x="1502055" y="1676401"/>
          <a:ext cx="3840480" cy="5506720"/>
        </p:xfrm>
        <a:graphic>
          <a:graphicData uri="http://schemas.openxmlformats.org/drawingml/2006/table">
            <a:tbl>
              <a:tblPr firstRow="1" bandRow="1">
                <a:tableStyleId>{F5AB1C69-6EDB-4FF4-983F-18BD219EF322}</a:tableStyleId>
              </a:tblPr>
              <a:tblGrid>
                <a:gridCol w="274320"/>
                <a:gridCol w="274320"/>
                <a:gridCol w="274320"/>
                <a:gridCol w="274320"/>
                <a:gridCol w="274320"/>
                <a:gridCol w="274320"/>
                <a:gridCol w="274320"/>
                <a:gridCol w="274320"/>
                <a:gridCol w="274320"/>
                <a:gridCol w="274320"/>
                <a:gridCol w="274320"/>
                <a:gridCol w="274320"/>
                <a:gridCol w="274320"/>
                <a:gridCol w="274320"/>
              </a:tblGrid>
              <a:tr h="152400">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r>
              <a:tr h="172720">
                <a:tc>
                  <a:txBody>
                    <a:bodyPr/>
                    <a:lstStyle/>
                    <a:p>
                      <a:endParaRPr lang="en-US" sz="500" dirty="0"/>
                    </a:p>
                  </a:txBody>
                  <a:tcPr/>
                </a:tc>
                <a:tc>
                  <a:txBody>
                    <a:bodyPr/>
                    <a:lstStyle/>
                    <a:p>
                      <a:endParaRPr lang="en-US" sz="400" dirty="0"/>
                    </a:p>
                  </a:txBody>
                  <a:tcPr/>
                </a:tc>
                <a:tc>
                  <a:txBody>
                    <a:bodyPr/>
                    <a:lstStyle/>
                    <a:p>
                      <a:endParaRPr lang="en-US" sz="40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a:p>
                  </a:txBody>
                  <a:tcPr/>
                </a:tc>
                <a:tc>
                  <a:txBody>
                    <a:bodyPr/>
                    <a:lstStyle/>
                    <a:p>
                      <a:endParaRPr lang="en-US" sz="40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500" dirty="0"/>
                    </a:p>
                  </a:txBody>
                  <a:tcPr/>
                </a:tc>
              </a:tr>
              <a:tr h="172720">
                <a:tc>
                  <a:txBody>
                    <a:bodyPr/>
                    <a:lstStyle/>
                    <a:p>
                      <a:endParaRPr lang="en-US" sz="500" dirty="0"/>
                    </a:p>
                  </a:txBody>
                  <a:tcPr/>
                </a:tc>
                <a:tc>
                  <a:txBody>
                    <a:bodyPr/>
                    <a:lstStyle/>
                    <a:p>
                      <a:endParaRPr lang="en-US" sz="400" dirty="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dirty="0"/>
                    </a:p>
                  </a:txBody>
                  <a:tcPr/>
                </a:tc>
                <a:tc>
                  <a:txBody>
                    <a:bodyPr/>
                    <a:lstStyle/>
                    <a:p>
                      <a:endParaRPr lang="en-US" sz="400" dirty="0"/>
                    </a:p>
                  </a:txBody>
                  <a:tcPr/>
                </a:tc>
                <a:tc>
                  <a:txBody>
                    <a:bodyPr/>
                    <a:lstStyle/>
                    <a:p>
                      <a:endParaRPr lang="en-US" sz="40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500" dirty="0"/>
                    </a:p>
                  </a:txBody>
                  <a:tcPr/>
                </a:tc>
              </a:tr>
              <a:tr h="172720">
                <a:tc>
                  <a:txBody>
                    <a:bodyPr/>
                    <a:lstStyle/>
                    <a:p>
                      <a:endParaRPr lang="en-US" sz="500" dirty="0"/>
                    </a:p>
                  </a:txBody>
                  <a:tcPr/>
                </a:tc>
                <a:tc>
                  <a:txBody>
                    <a:bodyPr/>
                    <a:lstStyle/>
                    <a:p>
                      <a:endParaRPr lang="en-US" sz="400" dirty="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500" dirty="0"/>
                    </a:p>
                  </a:txBody>
                  <a:tcPr/>
                </a:tc>
              </a:tr>
              <a:tr h="172720">
                <a:tc>
                  <a:txBody>
                    <a:bodyPr/>
                    <a:lstStyle/>
                    <a:p>
                      <a:endParaRPr lang="en-US" sz="500" dirty="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500" dirty="0"/>
                    </a:p>
                  </a:txBody>
                  <a:tcPr/>
                </a:tc>
              </a:tr>
              <a:tr h="172720">
                <a:tc>
                  <a:txBody>
                    <a:bodyPr/>
                    <a:lstStyle/>
                    <a:p>
                      <a:endParaRPr lang="en-US" sz="500" dirty="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500" dirty="0"/>
                    </a:p>
                  </a:txBody>
                  <a:tcPr/>
                </a:tc>
              </a:tr>
              <a:tr h="172720">
                <a:tc>
                  <a:txBody>
                    <a:bodyPr/>
                    <a:lstStyle/>
                    <a:p>
                      <a:endParaRPr lang="en-US" sz="500" dirty="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500" dirty="0"/>
                    </a:p>
                  </a:txBody>
                  <a:tcPr/>
                </a:tc>
              </a:tr>
              <a:tr h="172720">
                <a:tc>
                  <a:txBody>
                    <a:bodyPr/>
                    <a:lstStyle/>
                    <a:p>
                      <a:endParaRPr lang="en-US" sz="500" dirty="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500" dirty="0"/>
                    </a:p>
                  </a:txBody>
                  <a:tcPr/>
                </a:tc>
              </a:tr>
              <a:tr h="172720">
                <a:tc>
                  <a:txBody>
                    <a:bodyPr/>
                    <a:lstStyle/>
                    <a:p>
                      <a:endParaRPr lang="en-US" sz="500" dirty="0"/>
                    </a:p>
                  </a:txBody>
                  <a:tcPr/>
                </a:tc>
                <a:tc>
                  <a:txBody>
                    <a:bodyPr/>
                    <a:lstStyle/>
                    <a:p>
                      <a:endParaRPr lang="en-US" sz="400" dirty="0"/>
                    </a:p>
                  </a:txBody>
                  <a:tcPr/>
                </a:tc>
                <a:tc>
                  <a:txBody>
                    <a:bodyPr/>
                    <a:lstStyle/>
                    <a:p>
                      <a:endParaRPr lang="en-US" sz="40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500" dirty="0"/>
                    </a:p>
                  </a:txBody>
                  <a:tcPr/>
                </a:tc>
              </a:tr>
              <a:tr h="172720">
                <a:tc>
                  <a:txBody>
                    <a:bodyPr/>
                    <a:lstStyle/>
                    <a:p>
                      <a:endParaRPr lang="en-US" sz="500" dirty="0"/>
                    </a:p>
                  </a:txBody>
                  <a:tcPr/>
                </a:tc>
                <a:tc>
                  <a:txBody>
                    <a:bodyPr/>
                    <a:lstStyle/>
                    <a:p>
                      <a:endParaRPr lang="en-US" sz="400" dirty="0"/>
                    </a:p>
                  </a:txBody>
                  <a:tcPr/>
                </a:tc>
                <a:tc>
                  <a:txBody>
                    <a:bodyPr/>
                    <a:lstStyle/>
                    <a:p>
                      <a:endParaRPr lang="en-US" sz="400"/>
                    </a:p>
                  </a:txBody>
                  <a:tcPr/>
                </a:tc>
                <a:tc>
                  <a:txBody>
                    <a:bodyPr/>
                    <a:lstStyle/>
                    <a:p>
                      <a:endParaRPr lang="en-US" sz="400" dirty="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500" dirty="0"/>
                    </a:p>
                  </a:txBody>
                  <a:tcPr/>
                </a:tc>
              </a:tr>
              <a:tr h="172720">
                <a:tc>
                  <a:txBody>
                    <a:bodyPr/>
                    <a:lstStyle/>
                    <a:p>
                      <a:endParaRPr lang="en-US" sz="500" dirty="0"/>
                    </a:p>
                  </a:txBody>
                  <a:tcPr/>
                </a:tc>
                <a:tc>
                  <a:txBody>
                    <a:bodyPr/>
                    <a:lstStyle/>
                    <a:p>
                      <a:endParaRPr lang="en-US" sz="400" dirty="0"/>
                    </a:p>
                  </a:txBody>
                  <a:tcPr/>
                </a:tc>
                <a:tc>
                  <a:txBody>
                    <a:bodyPr/>
                    <a:lstStyle/>
                    <a:p>
                      <a:endParaRPr lang="en-US" sz="400"/>
                    </a:p>
                  </a:txBody>
                  <a:tcPr/>
                </a:tc>
                <a:tc>
                  <a:txBody>
                    <a:bodyPr/>
                    <a:lstStyle/>
                    <a:p>
                      <a:endParaRPr lang="en-US" sz="400" dirty="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500" dirty="0"/>
                    </a:p>
                  </a:txBody>
                  <a:tcPr/>
                </a:tc>
              </a:tr>
              <a:tr h="172720">
                <a:tc>
                  <a:txBody>
                    <a:bodyPr/>
                    <a:lstStyle/>
                    <a:p>
                      <a:endParaRPr lang="en-US" sz="500" dirty="0"/>
                    </a:p>
                  </a:txBody>
                  <a:tcPr/>
                </a:tc>
                <a:tc>
                  <a:txBody>
                    <a:bodyPr/>
                    <a:lstStyle/>
                    <a:p>
                      <a:endParaRPr lang="en-US" sz="400" dirty="0"/>
                    </a:p>
                  </a:txBody>
                  <a:tcPr/>
                </a:tc>
                <a:tc>
                  <a:txBody>
                    <a:bodyPr/>
                    <a:lstStyle/>
                    <a:p>
                      <a:endParaRPr lang="en-US" sz="400"/>
                    </a:p>
                  </a:txBody>
                  <a:tcPr/>
                </a:tc>
                <a:tc>
                  <a:txBody>
                    <a:bodyPr/>
                    <a:lstStyle/>
                    <a:p>
                      <a:endParaRPr lang="en-US" sz="400" dirty="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500" dirty="0"/>
                    </a:p>
                  </a:txBody>
                  <a:tcPr/>
                </a:tc>
              </a:tr>
              <a:tr h="172720">
                <a:tc>
                  <a:txBody>
                    <a:bodyPr/>
                    <a:lstStyle/>
                    <a:p>
                      <a:endParaRPr lang="en-US" sz="500" dirty="0"/>
                    </a:p>
                  </a:txBody>
                  <a:tcPr/>
                </a:tc>
                <a:tc>
                  <a:txBody>
                    <a:bodyPr/>
                    <a:lstStyle/>
                    <a:p>
                      <a:endParaRPr lang="en-US" sz="400" dirty="0"/>
                    </a:p>
                  </a:txBody>
                  <a:tcPr/>
                </a:tc>
                <a:tc>
                  <a:txBody>
                    <a:bodyPr/>
                    <a:lstStyle/>
                    <a:p>
                      <a:endParaRPr lang="en-US" sz="400"/>
                    </a:p>
                  </a:txBody>
                  <a:tcPr/>
                </a:tc>
                <a:tc>
                  <a:txBody>
                    <a:bodyPr/>
                    <a:lstStyle/>
                    <a:p>
                      <a:endParaRPr lang="en-US" sz="400" dirty="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500" dirty="0"/>
                    </a:p>
                  </a:txBody>
                  <a:tcPr/>
                </a:tc>
              </a:tr>
              <a:tr h="172720">
                <a:tc>
                  <a:txBody>
                    <a:bodyPr/>
                    <a:lstStyle/>
                    <a:p>
                      <a:endParaRPr lang="en-US" sz="500" dirty="0"/>
                    </a:p>
                  </a:txBody>
                  <a:tcPr/>
                </a:tc>
                <a:tc>
                  <a:txBody>
                    <a:bodyPr/>
                    <a:lstStyle/>
                    <a:p>
                      <a:endParaRPr lang="en-US" sz="400" dirty="0"/>
                    </a:p>
                  </a:txBody>
                  <a:tcPr/>
                </a:tc>
                <a:tc>
                  <a:txBody>
                    <a:bodyPr/>
                    <a:lstStyle/>
                    <a:p>
                      <a:endParaRPr lang="en-US" sz="400"/>
                    </a:p>
                  </a:txBody>
                  <a:tcPr/>
                </a:tc>
                <a:tc>
                  <a:txBody>
                    <a:bodyPr/>
                    <a:lstStyle/>
                    <a:p>
                      <a:endParaRPr lang="en-US" sz="400" dirty="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500" dirty="0"/>
                    </a:p>
                  </a:txBody>
                  <a:tcPr/>
                </a:tc>
              </a:tr>
              <a:tr h="172720">
                <a:tc>
                  <a:txBody>
                    <a:bodyPr/>
                    <a:lstStyle/>
                    <a:p>
                      <a:endParaRPr lang="en-US" sz="5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500" dirty="0"/>
                    </a:p>
                  </a:txBody>
                  <a:tcPr/>
                </a:tc>
              </a:tr>
              <a:tr h="172720">
                <a:tc>
                  <a:txBody>
                    <a:bodyPr/>
                    <a:lstStyle/>
                    <a:p>
                      <a:endParaRPr lang="en-US" sz="500" dirty="0"/>
                    </a:p>
                  </a:txBody>
                  <a:tcPr/>
                </a:tc>
                <a:tc>
                  <a:txBody>
                    <a:bodyPr/>
                    <a:lstStyle/>
                    <a:p>
                      <a:endParaRPr lang="en-US" sz="400" dirty="0"/>
                    </a:p>
                  </a:txBody>
                  <a:tcPr/>
                </a:tc>
                <a:tc>
                  <a:txBody>
                    <a:bodyPr/>
                    <a:lstStyle/>
                    <a:p>
                      <a:endParaRPr lang="en-US" sz="40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500" dirty="0"/>
                    </a:p>
                  </a:txBody>
                  <a:tcPr/>
                </a:tc>
              </a:tr>
              <a:tr h="172720">
                <a:tc>
                  <a:txBody>
                    <a:bodyPr/>
                    <a:lstStyle/>
                    <a:p>
                      <a:endParaRPr lang="en-US" sz="500" dirty="0"/>
                    </a:p>
                  </a:txBody>
                  <a:tcPr/>
                </a:tc>
                <a:tc>
                  <a:txBody>
                    <a:bodyPr/>
                    <a:lstStyle/>
                    <a:p>
                      <a:endParaRPr lang="en-US" sz="400" dirty="0"/>
                    </a:p>
                  </a:txBody>
                  <a:tcPr/>
                </a:tc>
                <a:tc>
                  <a:txBody>
                    <a:bodyPr/>
                    <a:lstStyle/>
                    <a:p>
                      <a:endParaRPr lang="en-US" sz="400"/>
                    </a:p>
                  </a:txBody>
                  <a:tcPr/>
                </a:tc>
                <a:tc>
                  <a:txBody>
                    <a:bodyPr/>
                    <a:lstStyle/>
                    <a:p>
                      <a:endParaRPr lang="en-US" sz="400" dirty="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500" dirty="0"/>
                    </a:p>
                  </a:txBody>
                  <a:tcPr/>
                </a:tc>
              </a:tr>
              <a:tr h="172720">
                <a:tc>
                  <a:txBody>
                    <a:bodyPr/>
                    <a:lstStyle/>
                    <a:p>
                      <a:endParaRPr lang="en-US" sz="500" dirty="0"/>
                    </a:p>
                  </a:txBody>
                  <a:tcPr/>
                </a:tc>
                <a:tc>
                  <a:txBody>
                    <a:bodyPr/>
                    <a:lstStyle/>
                    <a:p>
                      <a:endParaRPr lang="en-US" sz="400" dirty="0"/>
                    </a:p>
                  </a:txBody>
                  <a:tcPr/>
                </a:tc>
                <a:tc>
                  <a:txBody>
                    <a:bodyPr/>
                    <a:lstStyle/>
                    <a:p>
                      <a:endParaRPr lang="en-US" sz="400"/>
                    </a:p>
                  </a:txBody>
                  <a:tcPr/>
                </a:tc>
                <a:tc>
                  <a:txBody>
                    <a:bodyPr/>
                    <a:lstStyle/>
                    <a:p>
                      <a:endParaRPr lang="en-US" sz="400" dirty="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500" dirty="0"/>
                    </a:p>
                  </a:txBody>
                  <a:tcPr/>
                </a:tc>
              </a:tr>
              <a:tr h="172720">
                <a:tc>
                  <a:txBody>
                    <a:bodyPr/>
                    <a:lstStyle/>
                    <a:p>
                      <a:endParaRPr lang="en-US" sz="500" dirty="0"/>
                    </a:p>
                  </a:txBody>
                  <a:tcPr/>
                </a:tc>
                <a:tc>
                  <a:txBody>
                    <a:bodyPr/>
                    <a:lstStyle/>
                    <a:p>
                      <a:endParaRPr lang="en-US" sz="400" dirty="0"/>
                    </a:p>
                  </a:txBody>
                  <a:tcPr/>
                </a:tc>
                <a:tc>
                  <a:txBody>
                    <a:bodyPr/>
                    <a:lstStyle/>
                    <a:p>
                      <a:endParaRPr lang="en-US" sz="400"/>
                    </a:p>
                  </a:txBody>
                  <a:tcPr/>
                </a:tc>
                <a:tc>
                  <a:txBody>
                    <a:bodyPr/>
                    <a:lstStyle/>
                    <a:p>
                      <a:endParaRPr lang="en-US" sz="400" dirty="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500" dirty="0"/>
                    </a:p>
                  </a:txBody>
                  <a:tcPr/>
                </a:tc>
              </a:tr>
              <a:tr h="172720">
                <a:tc>
                  <a:txBody>
                    <a:bodyPr/>
                    <a:lstStyle/>
                    <a:p>
                      <a:endParaRPr lang="en-US" sz="500" dirty="0"/>
                    </a:p>
                  </a:txBody>
                  <a:tcPr/>
                </a:tc>
                <a:tc>
                  <a:txBody>
                    <a:bodyPr/>
                    <a:lstStyle/>
                    <a:p>
                      <a:endParaRPr lang="en-US" sz="400" dirty="0"/>
                    </a:p>
                  </a:txBody>
                  <a:tcPr/>
                </a:tc>
                <a:tc>
                  <a:txBody>
                    <a:bodyPr/>
                    <a:lstStyle/>
                    <a:p>
                      <a:endParaRPr lang="en-US" sz="400"/>
                    </a:p>
                  </a:txBody>
                  <a:tcPr/>
                </a:tc>
                <a:tc>
                  <a:txBody>
                    <a:bodyPr/>
                    <a:lstStyle/>
                    <a:p>
                      <a:endParaRPr lang="en-US" sz="400" dirty="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500" dirty="0"/>
                    </a:p>
                  </a:txBody>
                  <a:tcPr/>
                </a:tc>
              </a:tr>
              <a:tr h="172720">
                <a:tc>
                  <a:txBody>
                    <a:bodyPr/>
                    <a:lstStyle/>
                    <a:p>
                      <a:endParaRPr lang="en-US" sz="500" dirty="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500" dirty="0"/>
                    </a:p>
                  </a:txBody>
                  <a:tcPr/>
                </a:tc>
              </a:tr>
              <a:tr h="172720">
                <a:tc>
                  <a:txBody>
                    <a:bodyPr/>
                    <a:lstStyle/>
                    <a:p>
                      <a:endParaRPr lang="en-US" sz="500" dirty="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500" dirty="0"/>
                    </a:p>
                  </a:txBody>
                  <a:tcPr/>
                </a:tc>
              </a:tr>
              <a:tr h="172720">
                <a:tc>
                  <a:txBody>
                    <a:bodyPr/>
                    <a:lstStyle/>
                    <a:p>
                      <a:endParaRPr lang="en-US" sz="500" dirty="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500" dirty="0"/>
                    </a:p>
                  </a:txBody>
                  <a:tcPr/>
                </a:tc>
              </a:tr>
              <a:tr h="172720">
                <a:tc>
                  <a:txBody>
                    <a:bodyPr/>
                    <a:lstStyle/>
                    <a:p>
                      <a:endParaRPr lang="en-US" sz="500" dirty="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500" dirty="0"/>
                    </a:p>
                  </a:txBody>
                  <a:tcPr/>
                </a:tc>
              </a:tr>
              <a:tr h="172720">
                <a:tc>
                  <a:txBody>
                    <a:bodyPr/>
                    <a:lstStyle/>
                    <a:p>
                      <a:endParaRPr lang="en-US" sz="500" dirty="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500" dirty="0"/>
                    </a:p>
                  </a:txBody>
                  <a:tcPr/>
                </a:tc>
              </a:tr>
              <a:tr h="172720">
                <a:tc>
                  <a:txBody>
                    <a:bodyPr/>
                    <a:lstStyle/>
                    <a:p>
                      <a:endParaRPr lang="en-US" sz="500" dirty="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500" dirty="0"/>
                    </a:p>
                  </a:txBody>
                  <a:tcPr/>
                </a:tc>
              </a:tr>
              <a:tr h="172720">
                <a:tc>
                  <a:txBody>
                    <a:bodyPr/>
                    <a:lstStyle/>
                    <a:p>
                      <a:endParaRPr lang="en-US" sz="500" dirty="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500" dirty="0"/>
                    </a:p>
                  </a:txBody>
                  <a:tcPr/>
                </a:tc>
              </a:tr>
              <a:tr h="172720">
                <a:tc>
                  <a:txBody>
                    <a:bodyPr/>
                    <a:lstStyle/>
                    <a:p>
                      <a:endParaRPr lang="en-US" sz="500" dirty="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500" dirty="0"/>
                    </a:p>
                  </a:txBody>
                  <a:tcPr/>
                </a:tc>
              </a:tr>
              <a:tr h="172720">
                <a:tc>
                  <a:txBody>
                    <a:bodyPr/>
                    <a:lstStyle/>
                    <a:p>
                      <a:endParaRPr lang="en-US" sz="500" dirty="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500" dirty="0"/>
                    </a:p>
                  </a:txBody>
                  <a:tcPr/>
                </a:tc>
              </a:tr>
              <a:tr h="172720">
                <a:tc>
                  <a:txBody>
                    <a:bodyPr/>
                    <a:lstStyle/>
                    <a:p>
                      <a:endParaRPr lang="en-US" sz="500" dirty="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500" dirty="0"/>
                    </a:p>
                  </a:txBody>
                  <a:tcPr/>
                </a:tc>
              </a:tr>
              <a:tr h="172720">
                <a:tc>
                  <a:txBody>
                    <a:bodyPr/>
                    <a:lstStyle/>
                    <a:p>
                      <a:endParaRPr lang="en-US" sz="500" dirty="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500" dirty="0"/>
                    </a:p>
                  </a:txBody>
                  <a:tcPr/>
                </a:tc>
              </a:tr>
              <a:tr h="172720">
                <a:tc>
                  <a:txBody>
                    <a:bodyPr/>
                    <a:lstStyle/>
                    <a:p>
                      <a:endParaRPr lang="en-US" sz="500" dirty="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500" dirty="0"/>
                    </a:p>
                  </a:txBody>
                  <a:tcPr/>
                </a:tc>
              </a:tr>
            </a:tbl>
          </a:graphicData>
        </a:graphic>
      </p:graphicFrame>
      <p:sp>
        <p:nvSpPr>
          <p:cNvPr id="6" name="TextBox 5"/>
          <p:cNvSpPr txBox="1"/>
          <p:nvPr/>
        </p:nvSpPr>
        <p:spPr>
          <a:xfrm>
            <a:off x="4771452" y="6669639"/>
            <a:ext cx="319318" cy="200055"/>
          </a:xfrm>
          <a:prstGeom prst="rect">
            <a:avLst/>
          </a:prstGeom>
          <a:noFill/>
        </p:spPr>
        <p:txBody>
          <a:bodyPr wrap="none" rtlCol="0">
            <a:spAutoFit/>
          </a:bodyPr>
          <a:lstStyle/>
          <a:p>
            <a:r>
              <a:rPr lang="en-US" sz="700" dirty="0" smtClean="0"/>
              <a:t>365</a:t>
            </a:r>
            <a:endParaRPr lang="en-US" sz="700" dirty="0"/>
          </a:p>
        </p:txBody>
      </p:sp>
      <p:sp>
        <p:nvSpPr>
          <p:cNvPr id="7" name="TextBox 6"/>
          <p:cNvSpPr txBox="1"/>
          <p:nvPr/>
        </p:nvSpPr>
        <p:spPr>
          <a:xfrm>
            <a:off x="4771450" y="6511347"/>
            <a:ext cx="319318" cy="200055"/>
          </a:xfrm>
          <a:prstGeom prst="rect">
            <a:avLst/>
          </a:prstGeom>
          <a:noFill/>
        </p:spPr>
        <p:txBody>
          <a:bodyPr wrap="none" rtlCol="0">
            <a:spAutoFit/>
          </a:bodyPr>
          <a:lstStyle/>
          <a:p>
            <a:r>
              <a:rPr lang="en-US" sz="700" dirty="0" smtClean="0"/>
              <a:t>364</a:t>
            </a:r>
            <a:endParaRPr lang="en-US" sz="700" dirty="0"/>
          </a:p>
        </p:txBody>
      </p:sp>
      <p:sp>
        <p:nvSpPr>
          <p:cNvPr id="8" name="TextBox 7"/>
          <p:cNvSpPr txBox="1"/>
          <p:nvPr/>
        </p:nvSpPr>
        <p:spPr>
          <a:xfrm>
            <a:off x="4771450" y="6338229"/>
            <a:ext cx="319318" cy="200055"/>
          </a:xfrm>
          <a:prstGeom prst="rect">
            <a:avLst/>
          </a:prstGeom>
          <a:noFill/>
        </p:spPr>
        <p:txBody>
          <a:bodyPr wrap="none" rtlCol="0">
            <a:spAutoFit/>
          </a:bodyPr>
          <a:lstStyle/>
          <a:p>
            <a:r>
              <a:rPr lang="en-US" sz="700" dirty="0" smtClean="0"/>
              <a:t>363</a:t>
            </a:r>
            <a:endParaRPr lang="en-US" sz="700" dirty="0"/>
          </a:p>
        </p:txBody>
      </p:sp>
      <p:sp>
        <p:nvSpPr>
          <p:cNvPr id="9" name="TextBox 8"/>
          <p:cNvSpPr txBox="1"/>
          <p:nvPr/>
        </p:nvSpPr>
        <p:spPr>
          <a:xfrm>
            <a:off x="4771448" y="6159611"/>
            <a:ext cx="319318" cy="200055"/>
          </a:xfrm>
          <a:prstGeom prst="rect">
            <a:avLst/>
          </a:prstGeom>
          <a:noFill/>
        </p:spPr>
        <p:txBody>
          <a:bodyPr wrap="none" rtlCol="0">
            <a:spAutoFit/>
          </a:bodyPr>
          <a:lstStyle/>
          <a:p>
            <a:r>
              <a:rPr lang="en-US" sz="700" dirty="0" smtClean="0"/>
              <a:t>362</a:t>
            </a:r>
            <a:endParaRPr lang="en-US" sz="700" dirty="0"/>
          </a:p>
        </p:txBody>
      </p:sp>
      <p:sp>
        <p:nvSpPr>
          <p:cNvPr id="10" name="TextBox 9"/>
          <p:cNvSpPr txBox="1"/>
          <p:nvPr/>
        </p:nvSpPr>
        <p:spPr>
          <a:xfrm>
            <a:off x="4771450" y="6000506"/>
            <a:ext cx="319318" cy="200055"/>
          </a:xfrm>
          <a:prstGeom prst="rect">
            <a:avLst/>
          </a:prstGeom>
          <a:noFill/>
        </p:spPr>
        <p:txBody>
          <a:bodyPr wrap="none" rtlCol="0">
            <a:spAutoFit/>
          </a:bodyPr>
          <a:lstStyle/>
          <a:p>
            <a:r>
              <a:rPr lang="en-US" sz="700" dirty="0" smtClean="0"/>
              <a:t>361</a:t>
            </a:r>
            <a:endParaRPr lang="en-US" sz="700" dirty="0"/>
          </a:p>
        </p:txBody>
      </p:sp>
      <p:sp>
        <p:nvSpPr>
          <p:cNvPr id="11" name="TextBox 10"/>
          <p:cNvSpPr txBox="1"/>
          <p:nvPr/>
        </p:nvSpPr>
        <p:spPr>
          <a:xfrm>
            <a:off x="4771448" y="5836522"/>
            <a:ext cx="319318" cy="200055"/>
          </a:xfrm>
          <a:prstGeom prst="rect">
            <a:avLst/>
          </a:prstGeom>
          <a:noFill/>
        </p:spPr>
        <p:txBody>
          <a:bodyPr wrap="none" rtlCol="0">
            <a:spAutoFit/>
          </a:bodyPr>
          <a:lstStyle/>
          <a:p>
            <a:r>
              <a:rPr lang="en-US" sz="700" dirty="0" smtClean="0"/>
              <a:t>360</a:t>
            </a:r>
            <a:endParaRPr lang="en-US" sz="700" dirty="0"/>
          </a:p>
        </p:txBody>
      </p:sp>
      <p:sp>
        <p:nvSpPr>
          <p:cNvPr id="12" name="TextBox 11"/>
          <p:cNvSpPr txBox="1"/>
          <p:nvPr/>
        </p:nvSpPr>
        <p:spPr>
          <a:xfrm>
            <a:off x="4771448" y="5663402"/>
            <a:ext cx="319318" cy="200055"/>
          </a:xfrm>
          <a:prstGeom prst="rect">
            <a:avLst/>
          </a:prstGeom>
          <a:noFill/>
        </p:spPr>
        <p:txBody>
          <a:bodyPr wrap="none" rtlCol="0">
            <a:spAutoFit/>
          </a:bodyPr>
          <a:lstStyle/>
          <a:p>
            <a:r>
              <a:rPr lang="en-US" sz="700" dirty="0" smtClean="0"/>
              <a:t>359</a:t>
            </a:r>
            <a:endParaRPr lang="en-US" sz="700" dirty="0"/>
          </a:p>
        </p:txBody>
      </p:sp>
      <p:sp>
        <p:nvSpPr>
          <p:cNvPr id="13" name="TextBox 12"/>
          <p:cNvSpPr txBox="1"/>
          <p:nvPr/>
        </p:nvSpPr>
        <p:spPr>
          <a:xfrm>
            <a:off x="4771446" y="5503075"/>
            <a:ext cx="319318" cy="200055"/>
          </a:xfrm>
          <a:prstGeom prst="rect">
            <a:avLst/>
          </a:prstGeom>
          <a:noFill/>
        </p:spPr>
        <p:txBody>
          <a:bodyPr wrap="none" rtlCol="0">
            <a:spAutoFit/>
          </a:bodyPr>
          <a:lstStyle/>
          <a:p>
            <a:r>
              <a:rPr lang="en-US" sz="700" dirty="0" smtClean="0"/>
              <a:t>358</a:t>
            </a:r>
            <a:endParaRPr lang="en-US" sz="700" dirty="0"/>
          </a:p>
        </p:txBody>
      </p:sp>
      <p:sp>
        <p:nvSpPr>
          <p:cNvPr id="14" name="TextBox 13"/>
          <p:cNvSpPr txBox="1"/>
          <p:nvPr/>
        </p:nvSpPr>
        <p:spPr>
          <a:xfrm>
            <a:off x="4771450" y="5328721"/>
            <a:ext cx="319318" cy="200055"/>
          </a:xfrm>
          <a:prstGeom prst="rect">
            <a:avLst/>
          </a:prstGeom>
          <a:noFill/>
        </p:spPr>
        <p:txBody>
          <a:bodyPr wrap="none" rtlCol="0">
            <a:spAutoFit/>
          </a:bodyPr>
          <a:lstStyle/>
          <a:p>
            <a:r>
              <a:rPr lang="en-US" sz="700" dirty="0" smtClean="0"/>
              <a:t>357</a:t>
            </a:r>
            <a:endParaRPr lang="en-US" sz="700" dirty="0"/>
          </a:p>
        </p:txBody>
      </p:sp>
      <p:sp>
        <p:nvSpPr>
          <p:cNvPr id="15" name="TextBox 14"/>
          <p:cNvSpPr txBox="1"/>
          <p:nvPr/>
        </p:nvSpPr>
        <p:spPr>
          <a:xfrm>
            <a:off x="4771448" y="5157419"/>
            <a:ext cx="319318" cy="200055"/>
          </a:xfrm>
          <a:prstGeom prst="rect">
            <a:avLst/>
          </a:prstGeom>
          <a:noFill/>
        </p:spPr>
        <p:txBody>
          <a:bodyPr wrap="none" rtlCol="0">
            <a:spAutoFit/>
          </a:bodyPr>
          <a:lstStyle/>
          <a:p>
            <a:r>
              <a:rPr lang="en-US" sz="700" dirty="0" smtClean="0"/>
              <a:t>356</a:t>
            </a:r>
            <a:endParaRPr lang="en-US" sz="700" dirty="0"/>
          </a:p>
        </p:txBody>
      </p:sp>
      <p:sp>
        <p:nvSpPr>
          <p:cNvPr id="16" name="TextBox 15"/>
          <p:cNvSpPr txBox="1"/>
          <p:nvPr/>
        </p:nvSpPr>
        <p:spPr>
          <a:xfrm>
            <a:off x="4771448" y="4987958"/>
            <a:ext cx="319318" cy="200055"/>
          </a:xfrm>
          <a:prstGeom prst="rect">
            <a:avLst/>
          </a:prstGeom>
          <a:noFill/>
        </p:spPr>
        <p:txBody>
          <a:bodyPr wrap="none" rtlCol="0">
            <a:spAutoFit/>
          </a:bodyPr>
          <a:lstStyle/>
          <a:p>
            <a:r>
              <a:rPr lang="en-US" sz="700" dirty="0" smtClean="0"/>
              <a:t>355</a:t>
            </a:r>
            <a:endParaRPr lang="en-US" sz="700" dirty="0"/>
          </a:p>
        </p:txBody>
      </p:sp>
      <p:sp>
        <p:nvSpPr>
          <p:cNvPr id="17" name="TextBox 16"/>
          <p:cNvSpPr txBox="1"/>
          <p:nvPr/>
        </p:nvSpPr>
        <p:spPr>
          <a:xfrm>
            <a:off x="4771446" y="4820315"/>
            <a:ext cx="319318" cy="200055"/>
          </a:xfrm>
          <a:prstGeom prst="rect">
            <a:avLst/>
          </a:prstGeom>
          <a:noFill/>
        </p:spPr>
        <p:txBody>
          <a:bodyPr wrap="none" rtlCol="0">
            <a:spAutoFit/>
          </a:bodyPr>
          <a:lstStyle/>
          <a:p>
            <a:r>
              <a:rPr lang="en-US" sz="700" dirty="0" smtClean="0"/>
              <a:t>354</a:t>
            </a:r>
            <a:endParaRPr lang="en-US" sz="700" dirty="0"/>
          </a:p>
        </p:txBody>
      </p:sp>
      <p:sp>
        <p:nvSpPr>
          <p:cNvPr id="18" name="TextBox 17"/>
          <p:cNvSpPr txBox="1"/>
          <p:nvPr/>
        </p:nvSpPr>
        <p:spPr>
          <a:xfrm>
            <a:off x="4771448" y="4661210"/>
            <a:ext cx="319318" cy="200055"/>
          </a:xfrm>
          <a:prstGeom prst="rect">
            <a:avLst/>
          </a:prstGeom>
          <a:noFill/>
        </p:spPr>
        <p:txBody>
          <a:bodyPr wrap="none" rtlCol="0">
            <a:spAutoFit/>
          </a:bodyPr>
          <a:lstStyle/>
          <a:p>
            <a:r>
              <a:rPr lang="en-US" sz="700" dirty="0" smtClean="0"/>
              <a:t>353</a:t>
            </a:r>
            <a:endParaRPr lang="en-US" sz="700" dirty="0"/>
          </a:p>
        </p:txBody>
      </p:sp>
      <p:sp>
        <p:nvSpPr>
          <p:cNvPr id="19" name="TextBox 18"/>
          <p:cNvSpPr txBox="1"/>
          <p:nvPr/>
        </p:nvSpPr>
        <p:spPr>
          <a:xfrm>
            <a:off x="4771446" y="4489910"/>
            <a:ext cx="319318" cy="200055"/>
          </a:xfrm>
          <a:prstGeom prst="rect">
            <a:avLst/>
          </a:prstGeom>
          <a:noFill/>
        </p:spPr>
        <p:txBody>
          <a:bodyPr wrap="none" rtlCol="0">
            <a:spAutoFit/>
          </a:bodyPr>
          <a:lstStyle/>
          <a:p>
            <a:r>
              <a:rPr lang="en-US" sz="700" dirty="0" smtClean="0"/>
              <a:t>352</a:t>
            </a:r>
            <a:endParaRPr lang="en-US" sz="700" dirty="0"/>
          </a:p>
        </p:txBody>
      </p:sp>
      <p:sp>
        <p:nvSpPr>
          <p:cNvPr id="20" name="TextBox 19"/>
          <p:cNvSpPr txBox="1"/>
          <p:nvPr/>
        </p:nvSpPr>
        <p:spPr>
          <a:xfrm>
            <a:off x="4771446" y="4324106"/>
            <a:ext cx="319318" cy="200055"/>
          </a:xfrm>
          <a:prstGeom prst="rect">
            <a:avLst/>
          </a:prstGeom>
          <a:noFill/>
        </p:spPr>
        <p:txBody>
          <a:bodyPr wrap="none" rtlCol="0">
            <a:spAutoFit/>
          </a:bodyPr>
          <a:lstStyle/>
          <a:p>
            <a:r>
              <a:rPr lang="en-US" sz="700" dirty="0" smtClean="0"/>
              <a:t>351</a:t>
            </a:r>
            <a:endParaRPr lang="en-US" sz="700" dirty="0"/>
          </a:p>
        </p:txBody>
      </p:sp>
      <p:sp>
        <p:nvSpPr>
          <p:cNvPr id="21" name="TextBox 20"/>
          <p:cNvSpPr txBox="1"/>
          <p:nvPr/>
        </p:nvSpPr>
        <p:spPr>
          <a:xfrm>
            <a:off x="4771444" y="4156463"/>
            <a:ext cx="319318" cy="200055"/>
          </a:xfrm>
          <a:prstGeom prst="rect">
            <a:avLst/>
          </a:prstGeom>
          <a:noFill/>
        </p:spPr>
        <p:txBody>
          <a:bodyPr wrap="none" rtlCol="0">
            <a:spAutoFit/>
          </a:bodyPr>
          <a:lstStyle/>
          <a:p>
            <a:r>
              <a:rPr lang="en-US" sz="700" dirty="0" smtClean="0"/>
              <a:t>350</a:t>
            </a:r>
            <a:endParaRPr lang="en-US" sz="700" dirty="0"/>
          </a:p>
        </p:txBody>
      </p:sp>
      <p:sp>
        <p:nvSpPr>
          <p:cNvPr id="23" name="TextBox 22"/>
          <p:cNvSpPr txBox="1"/>
          <p:nvPr/>
        </p:nvSpPr>
        <p:spPr>
          <a:xfrm>
            <a:off x="4495806" y="6502702"/>
            <a:ext cx="319318" cy="200055"/>
          </a:xfrm>
          <a:prstGeom prst="rect">
            <a:avLst/>
          </a:prstGeom>
          <a:noFill/>
        </p:spPr>
        <p:txBody>
          <a:bodyPr wrap="none" rtlCol="0">
            <a:spAutoFit/>
          </a:bodyPr>
          <a:lstStyle/>
          <a:p>
            <a:r>
              <a:rPr lang="en-US" sz="700" dirty="0" smtClean="0"/>
              <a:t>334</a:t>
            </a:r>
            <a:endParaRPr lang="en-US" sz="700" dirty="0"/>
          </a:p>
        </p:txBody>
      </p:sp>
      <p:sp>
        <p:nvSpPr>
          <p:cNvPr id="24" name="TextBox 23"/>
          <p:cNvSpPr txBox="1"/>
          <p:nvPr/>
        </p:nvSpPr>
        <p:spPr>
          <a:xfrm>
            <a:off x="4495806" y="6325925"/>
            <a:ext cx="319318" cy="200055"/>
          </a:xfrm>
          <a:prstGeom prst="rect">
            <a:avLst/>
          </a:prstGeom>
          <a:noFill/>
        </p:spPr>
        <p:txBody>
          <a:bodyPr wrap="none" rtlCol="0">
            <a:spAutoFit/>
          </a:bodyPr>
          <a:lstStyle/>
          <a:p>
            <a:r>
              <a:rPr lang="en-US" sz="700" dirty="0" smtClean="0"/>
              <a:t>333</a:t>
            </a:r>
            <a:endParaRPr lang="en-US" sz="700" dirty="0"/>
          </a:p>
        </p:txBody>
      </p:sp>
      <p:sp>
        <p:nvSpPr>
          <p:cNvPr id="25" name="TextBox 24"/>
          <p:cNvSpPr txBox="1"/>
          <p:nvPr/>
        </p:nvSpPr>
        <p:spPr>
          <a:xfrm>
            <a:off x="4495804" y="6154623"/>
            <a:ext cx="319318" cy="200055"/>
          </a:xfrm>
          <a:prstGeom prst="rect">
            <a:avLst/>
          </a:prstGeom>
          <a:noFill/>
        </p:spPr>
        <p:txBody>
          <a:bodyPr wrap="none" rtlCol="0">
            <a:spAutoFit/>
          </a:bodyPr>
          <a:lstStyle/>
          <a:p>
            <a:r>
              <a:rPr lang="en-US" sz="700" dirty="0" smtClean="0"/>
              <a:t>332</a:t>
            </a:r>
            <a:endParaRPr lang="en-US" sz="700" dirty="0"/>
          </a:p>
        </p:txBody>
      </p:sp>
      <p:sp>
        <p:nvSpPr>
          <p:cNvPr id="26" name="TextBox 25"/>
          <p:cNvSpPr txBox="1"/>
          <p:nvPr/>
        </p:nvSpPr>
        <p:spPr>
          <a:xfrm>
            <a:off x="4495806" y="5995518"/>
            <a:ext cx="319318" cy="200055"/>
          </a:xfrm>
          <a:prstGeom prst="rect">
            <a:avLst/>
          </a:prstGeom>
          <a:noFill/>
        </p:spPr>
        <p:txBody>
          <a:bodyPr wrap="none" rtlCol="0">
            <a:spAutoFit/>
          </a:bodyPr>
          <a:lstStyle/>
          <a:p>
            <a:r>
              <a:rPr lang="en-US" sz="700" dirty="0" smtClean="0"/>
              <a:t>331</a:t>
            </a:r>
            <a:endParaRPr lang="en-US" sz="700" dirty="0"/>
          </a:p>
        </p:txBody>
      </p:sp>
      <p:sp>
        <p:nvSpPr>
          <p:cNvPr id="27" name="TextBox 26"/>
          <p:cNvSpPr txBox="1"/>
          <p:nvPr/>
        </p:nvSpPr>
        <p:spPr>
          <a:xfrm>
            <a:off x="4495804" y="5824218"/>
            <a:ext cx="319318" cy="200055"/>
          </a:xfrm>
          <a:prstGeom prst="rect">
            <a:avLst/>
          </a:prstGeom>
          <a:noFill/>
        </p:spPr>
        <p:txBody>
          <a:bodyPr wrap="none" rtlCol="0">
            <a:spAutoFit/>
          </a:bodyPr>
          <a:lstStyle/>
          <a:p>
            <a:r>
              <a:rPr lang="en-US" sz="700" dirty="0" smtClean="0"/>
              <a:t>330</a:t>
            </a:r>
            <a:endParaRPr lang="en-US" sz="700" dirty="0"/>
          </a:p>
        </p:txBody>
      </p:sp>
      <p:sp>
        <p:nvSpPr>
          <p:cNvPr id="28" name="TextBox 27"/>
          <p:cNvSpPr txBox="1"/>
          <p:nvPr/>
        </p:nvSpPr>
        <p:spPr>
          <a:xfrm>
            <a:off x="4495804" y="5658414"/>
            <a:ext cx="319318" cy="200055"/>
          </a:xfrm>
          <a:prstGeom prst="rect">
            <a:avLst/>
          </a:prstGeom>
          <a:noFill/>
        </p:spPr>
        <p:txBody>
          <a:bodyPr wrap="none" rtlCol="0">
            <a:spAutoFit/>
          </a:bodyPr>
          <a:lstStyle/>
          <a:p>
            <a:r>
              <a:rPr lang="en-US" sz="700" dirty="0" smtClean="0"/>
              <a:t>329</a:t>
            </a:r>
            <a:endParaRPr lang="en-US" sz="700" dirty="0"/>
          </a:p>
        </p:txBody>
      </p:sp>
      <p:sp>
        <p:nvSpPr>
          <p:cNvPr id="29" name="TextBox 28"/>
          <p:cNvSpPr txBox="1"/>
          <p:nvPr/>
        </p:nvSpPr>
        <p:spPr>
          <a:xfrm>
            <a:off x="4495802" y="5494430"/>
            <a:ext cx="319318" cy="200055"/>
          </a:xfrm>
          <a:prstGeom prst="rect">
            <a:avLst/>
          </a:prstGeom>
          <a:noFill/>
        </p:spPr>
        <p:txBody>
          <a:bodyPr wrap="none" rtlCol="0">
            <a:spAutoFit/>
          </a:bodyPr>
          <a:lstStyle/>
          <a:p>
            <a:r>
              <a:rPr lang="en-US" sz="700" dirty="0" smtClean="0"/>
              <a:t>328</a:t>
            </a:r>
            <a:endParaRPr lang="en-US" sz="700" dirty="0"/>
          </a:p>
        </p:txBody>
      </p:sp>
      <p:sp>
        <p:nvSpPr>
          <p:cNvPr id="30" name="TextBox 29"/>
          <p:cNvSpPr txBox="1"/>
          <p:nvPr/>
        </p:nvSpPr>
        <p:spPr>
          <a:xfrm>
            <a:off x="4495806" y="5342022"/>
            <a:ext cx="319318" cy="200055"/>
          </a:xfrm>
          <a:prstGeom prst="rect">
            <a:avLst/>
          </a:prstGeom>
          <a:noFill/>
        </p:spPr>
        <p:txBody>
          <a:bodyPr wrap="none" rtlCol="0">
            <a:spAutoFit/>
          </a:bodyPr>
          <a:lstStyle/>
          <a:p>
            <a:r>
              <a:rPr lang="en-US" sz="700" dirty="0" smtClean="0"/>
              <a:t>327</a:t>
            </a:r>
            <a:endParaRPr lang="en-US" sz="700" dirty="0"/>
          </a:p>
        </p:txBody>
      </p:sp>
      <p:sp>
        <p:nvSpPr>
          <p:cNvPr id="31" name="TextBox 30"/>
          <p:cNvSpPr txBox="1"/>
          <p:nvPr/>
        </p:nvSpPr>
        <p:spPr>
          <a:xfrm>
            <a:off x="4495804" y="5170721"/>
            <a:ext cx="319318" cy="200055"/>
          </a:xfrm>
          <a:prstGeom prst="rect">
            <a:avLst/>
          </a:prstGeom>
          <a:noFill/>
        </p:spPr>
        <p:txBody>
          <a:bodyPr wrap="none" rtlCol="0">
            <a:spAutoFit/>
          </a:bodyPr>
          <a:lstStyle/>
          <a:p>
            <a:r>
              <a:rPr lang="en-US" sz="700" dirty="0" smtClean="0"/>
              <a:t>326</a:t>
            </a:r>
            <a:endParaRPr lang="en-US" sz="700" dirty="0"/>
          </a:p>
        </p:txBody>
      </p:sp>
      <p:sp>
        <p:nvSpPr>
          <p:cNvPr id="32" name="TextBox 31"/>
          <p:cNvSpPr txBox="1"/>
          <p:nvPr/>
        </p:nvSpPr>
        <p:spPr>
          <a:xfrm>
            <a:off x="4495804" y="5004918"/>
            <a:ext cx="319318" cy="200055"/>
          </a:xfrm>
          <a:prstGeom prst="rect">
            <a:avLst/>
          </a:prstGeom>
          <a:noFill/>
        </p:spPr>
        <p:txBody>
          <a:bodyPr wrap="none" rtlCol="0">
            <a:spAutoFit/>
          </a:bodyPr>
          <a:lstStyle/>
          <a:p>
            <a:r>
              <a:rPr lang="en-US" sz="700" dirty="0" smtClean="0"/>
              <a:t>325</a:t>
            </a:r>
            <a:endParaRPr lang="en-US" sz="700" dirty="0"/>
          </a:p>
        </p:txBody>
      </p:sp>
      <p:sp>
        <p:nvSpPr>
          <p:cNvPr id="33" name="TextBox 32"/>
          <p:cNvSpPr txBox="1"/>
          <p:nvPr/>
        </p:nvSpPr>
        <p:spPr>
          <a:xfrm>
            <a:off x="4495802" y="4833618"/>
            <a:ext cx="319318" cy="200055"/>
          </a:xfrm>
          <a:prstGeom prst="rect">
            <a:avLst/>
          </a:prstGeom>
          <a:noFill/>
        </p:spPr>
        <p:txBody>
          <a:bodyPr wrap="none" rtlCol="0">
            <a:spAutoFit/>
          </a:bodyPr>
          <a:lstStyle/>
          <a:p>
            <a:r>
              <a:rPr lang="en-US" sz="700" dirty="0" smtClean="0"/>
              <a:t>324</a:t>
            </a:r>
            <a:endParaRPr lang="en-US" sz="700" dirty="0"/>
          </a:p>
        </p:txBody>
      </p:sp>
      <p:sp>
        <p:nvSpPr>
          <p:cNvPr id="34" name="TextBox 33"/>
          <p:cNvSpPr txBox="1"/>
          <p:nvPr/>
        </p:nvSpPr>
        <p:spPr>
          <a:xfrm>
            <a:off x="4495804" y="4659881"/>
            <a:ext cx="319318" cy="200055"/>
          </a:xfrm>
          <a:prstGeom prst="rect">
            <a:avLst/>
          </a:prstGeom>
          <a:noFill/>
        </p:spPr>
        <p:txBody>
          <a:bodyPr wrap="none" rtlCol="0">
            <a:spAutoFit/>
          </a:bodyPr>
          <a:lstStyle/>
          <a:p>
            <a:r>
              <a:rPr lang="en-US" sz="700" dirty="0" smtClean="0"/>
              <a:t>323</a:t>
            </a:r>
            <a:endParaRPr lang="en-US" sz="700" dirty="0"/>
          </a:p>
        </p:txBody>
      </p:sp>
      <p:sp>
        <p:nvSpPr>
          <p:cNvPr id="35" name="TextBox 34"/>
          <p:cNvSpPr txBox="1"/>
          <p:nvPr/>
        </p:nvSpPr>
        <p:spPr>
          <a:xfrm>
            <a:off x="4495802" y="4488579"/>
            <a:ext cx="319318" cy="200055"/>
          </a:xfrm>
          <a:prstGeom prst="rect">
            <a:avLst/>
          </a:prstGeom>
          <a:noFill/>
        </p:spPr>
        <p:txBody>
          <a:bodyPr wrap="none" rtlCol="0">
            <a:spAutoFit/>
          </a:bodyPr>
          <a:lstStyle/>
          <a:p>
            <a:r>
              <a:rPr lang="en-US" sz="700" dirty="0" smtClean="0"/>
              <a:t>322</a:t>
            </a:r>
            <a:endParaRPr lang="en-US" sz="700" dirty="0"/>
          </a:p>
        </p:txBody>
      </p:sp>
      <p:sp>
        <p:nvSpPr>
          <p:cNvPr id="36" name="TextBox 35"/>
          <p:cNvSpPr txBox="1"/>
          <p:nvPr/>
        </p:nvSpPr>
        <p:spPr>
          <a:xfrm>
            <a:off x="4495802" y="4322777"/>
            <a:ext cx="319318" cy="200055"/>
          </a:xfrm>
          <a:prstGeom prst="rect">
            <a:avLst/>
          </a:prstGeom>
          <a:noFill/>
        </p:spPr>
        <p:txBody>
          <a:bodyPr wrap="none" rtlCol="0">
            <a:spAutoFit/>
          </a:bodyPr>
          <a:lstStyle/>
          <a:p>
            <a:r>
              <a:rPr lang="en-US" sz="700" dirty="0" smtClean="0"/>
              <a:t>321</a:t>
            </a:r>
            <a:endParaRPr lang="en-US" sz="700" dirty="0"/>
          </a:p>
        </p:txBody>
      </p:sp>
      <p:sp>
        <p:nvSpPr>
          <p:cNvPr id="37" name="TextBox 36"/>
          <p:cNvSpPr txBox="1"/>
          <p:nvPr/>
        </p:nvSpPr>
        <p:spPr>
          <a:xfrm>
            <a:off x="4495800" y="4151475"/>
            <a:ext cx="319318" cy="200055"/>
          </a:xfrm>
          <a:prstGeom prst="rect">
            <a:avLst/>
          </a:prstGeom>
          <a:noFill/>
        </p:spPr>
        <p:txBody>
          <a:bodyPr wrap="none" rtlCol="0">
            <a:spAutoFit/>
          </a:bodyPr>
          <a:lstStyle/>
          <a:p>
            <a:r>
              <a:rPr lang="en-US" sz="700" dirty="0" smtClean="0"/>
              <a:t>320</a:t>
            </a:r>
            <a:endParaRPr lang="en-US" sz="700" dirty="0"/>
          </a:p>
        </p:txBody>
      </p:sp>
      <p:sp>
        <p:nvSpPr>
          <p:cNvPr id="38" name="TextBox 37"/>
          <p:cNvSpPr txBox="1"/>
          <p:nvPr/>
        </p:nvSpPr>
        <p:spPr>
          <a:xfrm>
            <a:off x="4238052" y="6673005"/>
            <a:ext cx="319318" cy="200055"/>
          </a:xfrm>
          <a:prstGeom prst="rect">
            <a:avLst/>
          </a:prstGeom>
          <a:noFill/>
        </p:spPr>
        <p:txBody>
          <a:bodyPr wrap="none" rtlCol="0">
            <a:spAutoFit/>
          </a:bodyPr>
          <a:lstStyle/>
          <a:p>
            <a:r>
              <a:rPr lang="en-US" sz="700" dirty="0" smtClean="0"/>
              <a:t>304</a:t>
            </a:r>
            <a:endParaRPr lang="en-US" sz="700" dirty="0"/>
          </a:p>
        </p:txBody>
      </p:sp>
      <p:sp>
        <p:nvSpPr>
          <p:cNvPr id="39" name="TextBox 38"/>
          <p:cNvSpPr txBox="1"/>
          <p:nvPr/>
        </p:nvSpPr>
        <p:spPr>
          <a:xfrm>
            <a:off x="4238050" y="6505362"/>
            <a:ext cx="319318" cy="200055"/>
          </a:xfrm>
          <a:prstGeom prst="rect">
            <a:avLst/>
          </a:prstGeom>
          <a:noFill/>
        </p:spPr>
        <p:txBody>
          <a:bodyPr wrap="none" rtlCol="0">
            <a:spAutoFit/>
          </a:bodyPr>
          <a:lstStyle/>
          <a:p>
            <a:r>
              <a:rPr lang="en-US" sz="700" dirty="0" smtClean="0"/>
              <a:t>303</a:t>
            </a:r>
            <a:endParaRPr lang="en-US" sz="700" dirty="0"/>
          </a:p>
        </p:txBody>
      </p:sp>
      <p:sp>
        <p:nvSpPr>
          <p:cNvPr id="40" name="TextBox 39"/>
          <p:cNvSpPr txBox="1"/>
          <p:nvPr/>
        </p:nvSpPr>
        <p:spPr>
          <a:xfrm>
            <a:off x="4238050" y="6328585"/>
            <a:ext cx="319318" cy="200055"/>
          </a:xfrm>
          <a:prstGeom prst="rect">
            <a:avLst/>
          </a:prstGeom>
          <a:noFill/>
        </p:spPr>
        <p:txBody>
          <a:bodyPr wrap="none" rtlCol="0">
            <a:spAutoFit/>
          </a:bodyPr>
          <a:lstStyle/>
          <a:p>
            <a:r>
              <a:rPr lang="en-US" sz="700" dirty="0" smtClean="0"/>
              <a:t>302</a:t>
            </a:r>
            <a:endParaRPr lang="en-US" sz="700" dirty="0"/>
          </a:p>
        </p:txBody>
      </p:sp>
      <p:sp>
        <p:nvSpPr>
          <p:cNvPr id="41" name="TextBox 40"/>
          <p:cNvSpPr txBox="1"/>
          <p:nvPr/>
        </p:nvSpPr>
        <p:spPr>
          <a:xfrm>
            <a:off x="4238048" y="6157283"/>
            <a:ext cx="319318" cy="200055"/>
          </a:xfrm>
          <a:prstGeom prst="rect">
            <a:avLst/>
          </a:prstGeom>
          <a:noFill/>
        </p:spPr>
        <p:txBody>
          <a:bodyPr wrap="none" rtlCol="0">
            <a:spAutoFit/>
          </a:bodyPr>
          <a:lstStyle/>
          <a:p>
            <a:r>
              <a:rPr lang="en-US" sz="700" dirty="0" smtClean="0"/>
              <a:t>301</a:t>
            </a:r>
            <a:endParaRPr lang="en-US" sz="700" dirty="0"/>
          </a:p>
        </p:txBody>
      </p:sp>
      <p:sp>
        <p:nvSpPr>
          <p:cNvPr id="42" name="TextBox 41"/>
          <p:cNvSpPr txBox="1"/>
          <p:nvPr/>
        </p:nvSpPr>
        <p:spPr>
          <a:xfrm>
            <a:off x="4238050" y="5998178"/>
            <a:ext cx="319318" cy="200055"/>
          </a:xfrm>
          <a:prstGeom prst="rect">
            <a:avLst/>
          </a:prstGeom>
          <a:noFill/>
        </p:spPr>
        <p:txBody>
          <a:bodyPr wrap="none" rtlCol="0">
            <a:spAutoFit/>
          </a:bodyPr>
          <a:lstStyle/>
          <a:p>
            <a:r>
              <a:rPr lang="en-US" sz="700" dirty="0" smtClean="0"/>
              <a:t>300</a:t>
            </a:r>
            <a:endParaRPr lang="en-US" sz="700" dirty="0"/>
          </a:p>
        </p:txBody>
      </p:sp>
      <p:sp>
        <p:nvSpPr>
          <p:cNvPr id="43" name="TextBox 42"/>
          <p:cNvSpPr txBox="1"/>
          <p:nvPr/>
        </p:nvSpPr>
        <p:spPr>
          <a:xfrm>
            <a:off x="4238048" y="5826878"/>
            <a:ext cx="319318" cy="200055"/>
          </a:xfrm>
          <a:prstGeom prst="rect">
            <a:avLst/>
          </a:prstGeom>
          <a:noFill/>
        </p:spPr>
        <p:txBody>
          <a:bodyPr wrap="none" rtlCol="0">
            <a:spAutoFit/>
          </a:bodyPr>
          <a:lstStyle/>
          <a:p>
            <a:r>
              <a:rPr lang="en-US" sz="700" dirty="0" smtClean="0"/>
              <a:t>299</a:t>
            </a:r>
            <a:endParaRPr lang="en-US" sz="700" dirty="0"/>
          </a:p>
        </p:txBody>
      </p:sp>
      <p:sp>
        <p:nvSpPr>
          <p:cNvPr id="44" name="TextBox 43"/>
          <p:cNvSpPr txBox="1"/>
          <p:nvPr/>
        </p:nvSpPr>
        <p:spPr>
          <a:xfrm>
            <a:off x="4238048" y="5661074"/>
            <a:ext cx="319318" cy="200055"/>
          </a:xfrm>
          <a:prstGeom prst="rect">
            <a:avLst/>
          </a:prstGeom>
          <a:noFill/>
        </p:spPr>
        <p:txBody>
          <a:bodyPr wrap="none" rtlCol="0">
            <a:spAutoFit/>
          </a:bodyPr>
          <a:lstStyle/>
          <a:p>
            <a:r>
              <a:rPr lang="en-US" sz="700" dirty="0" smtClean="0"/>
              <a:t>298</a:t>
            </a:r>
            <a:endParaRPr lang="en-US" sz="700" dirty="0"/>
          </a:p>
        </p:txBody>
      </p:sp>
      <p:sp>
        <p:nvSpPr>
          <p:cNvPr id="45" name="TextBox 44"/>
          <p:cNvSpPr txBox="1"/>
          <p:nvPr/>
        </p:nvSpPr>
        <p:spPr>
          <a:xfrm>
            <a:off x="4238046" y="5497090"/>
            <a:ext cx="319318" cy="200055"/>
          </a:xfrm>
          <a:prstGeom prst="rect">
            <a:avLst/>
          </a:prstGeom>
          <a:noFill/>
        </p:spPr>
        <p:txBody>
          <a:bodyPr wrap="none" rtlCol="0">
            <a:spAutoFit/>
          </a:bodyPr>
          <a:lstStyle/>
          <a:p>
            <a:r>
              <a:rPr lang="en-US" sz="700" dirty="0" smtClean="0"/>
              <a:t>297</a:t>
            </a:r>
            <a:endParaRPr lang="en-US" sz="700" dirty="0"/>
          </a:p>
        </p:txBody>
      </p:sp>
      <p:sp>
        <p:nvSpPr>
          <p:cNvPr id="46" name="TextBox 45"/>
          <p:cNvSpPr txBox="1"/>
          <p:nvPr/>
        </p:nvSpPr>
        <p:spPr>
          <a:xfrm>
            <a:off x="4238050" y="5344682"/>
            <a:ext cx="319318" cy="200055"/>
          </a:xfrm>
          <a:prstGeom prst="rect">
            <a:avLst/>
          </a:prstGeom>
          <a:noFill/>
        </p:spPr>
        <p:txBody>
          <a:bodyPr wrap="none" rtlCol="0">
            <a:spAutoFit/>
          </a:bodyPr>
          <a:lstStyle/>
          <a:p>
            <a:r>
              <a:rPr lang="en-US" sz="700" dirty="0" smtClean="0"/>
              <a:t>296</a:t>
            </a:r>
            <a:endParaRPr lang="en-US" sz="700" dirty="0"/>
          </a:p>
        </p:txBody>
      </p:sp>
      <p:sp>
        <p:nvSpPr>
          <p:cNvPr id="47" name="TextBox 46"/>
          <p:cNvSpPr txBox="1"/>
          <p:nvPr/>
        </p:nvSpPr>
        <p:spPr>
          <a:xfrm>
            <a:off x="4238048" y="5173382"/>
            <a:ext cx="319318" cy="200055"/>
          </a:xfrm>
          <a:prstGeom prst="rect">
            <a:avLst/>
          </a:prstGeom>
          <a:noFill/>
        </p:spPr>
        <p:txBody>
          <a:bodyPr wrap="none" rtlCol="0">
            <a:spAutoFit/>
          </a:bodyPr>
          <a:lstStyle/>
          <a:p>
            <a:r>
              <a:rPr lang="en-US" sz="700" dirty="0" smtClean="0"/>
              <a:t>295</a:t>
            </a:r>
            <a:endParaRPr lang="en-US" sz="700" dirty="0"/>
          </a:p>
        </p:txBody>
      </p:sp>
      <p:sp>
        <p:nvSpPr>
          <p:cNvPr id="48" name="TextBox 47"/>
          <p:cNvSpPr txBox="1"/>
          <p:nvPr/>
        </p:nvSpPr>
        <p:spPr>
          <a:xfrm>
            <a:off x="4238048" y="5007578"/>
            <a:ext cx="319318" cy="200055"/>
          </a:xfrm>
          <a:prstGeom prst="rect">
            <a:avLst/>
          </a:prstGeom>
          <a:noFill/>
        </p:spPr>
        <p:txBody>
          <a:bodyPr wrap="none" rtlCol="0">
            <a:spAutoFit/>
          </a:bodyPr>
          <a:lstStyle/>
          <a:p>
            <a:r>
              <a:rPr lang="en-US" sz="700" dirty="0" smtClean="0"/>
              <a:t>294</a:t>
            </a:r>
            <a:endParaRPr lang="en-US" sz="700" dirty="0"/>
          </a:p>
        </p:txBody>
      </p:sp>
      <p:sp>
        <p:nvSpPr>
          <p:cNvPr id="49" name="TextBox 48"/>
          <p:cNvSpPr txBox="1"/>
          <p:nvPr/>
        </p:nvSpPr>
        <p:spPr>
          <a:xfrm>
            <a:off x="4238046" y="4836278"/>
            <a:ext cx="319318" cy="200055"/>
          </a:xfrm>
          <a:prstGeom prst="rect">
            <a:avLst/>
          </a:prstGeom>
          <a:noFill/>
        </p:spPr>
        <p:txBody>
          <a:bodyPr wrap="none" rtlCol="0">
            <a:spAutoFit/>
          </a:bodyPr>
          <a:lstStyle/>
          <a:p>
            <a:r>
              <a:rPr lang="en-US" sz="700" dirty="0" smtClean="0"/>
              <a:t>293</a:t>
            </a:r>
            <a:endParaRPr lang="en-US" sz="700" dirty="0"/>
          </a:p>
        </p:txBody>
      </p:sp>
      <p:sp>
        <p:nvSpPr>
          <p:cNvPr id="50" name="TextBox 49"/>
          <p:cNvSpPr txBox="1"/>
          <p:nvPr/>
        </p:nvSpPr>
        <p:spPr>
          <a:xfrm>
            <a:off x="4238048" y="4662541"/>
            <a:ext cx="319318" cy="200055"/>
          </a:xfrm>
          <a:prstGeom prst="rect">
            <a:avLst/>
          </a:prstGeom>
          <a:noFill/>
        </p:spPr>
        <p:txBody>
          <a:bodyPr wrap="none" rtlCol="0">
            <a:spAutoFit/>
          </a:bodyPr>
          <a:lstStyle/>
          <a:p>
            <a:r>
              <a:rPr lang="en-US" sz="700" dirty="0" smtClean="0"/>
              <a:t>292</a:t>
            </a:r>
            <a:endParaRPr lang="en-US" sz="700" dirty="0"/>
          </a:p>
        </p:txBody>
      </p:sp>
      <p:sp>
        <p:nvSpPr>
          <p:cNvPr id="51" name="TextBox 50"/>
          <p:cNvSpPr txBox="1"/>
          <p:nvPr/>
        </p:nvSpPr>
        <p:spPr>
          <a:xfrm>
            <a:off x="4238046" y="4491239"/>
            <a:ext cx="319318" cy="200055"/>
          </a:xfrm>
          <a:prstGeom prst="rect">
            <a:avLst/>
          </a:prstGeom>
          <a:noFill/>
        </p:spPr>
        <p:txBody>
          <a:bodyPr wrap="none" rtlCol="0">
            <a:spAutoFit/>
          </a:bodyPr>
          <a:lstStyle/>
          <a:p>
            <a:r>
              <a:rPr lang="en-US" sz="700" dirty="0" smtClean="0"/>
              <a:t>291</a:t>
            </a:r>
            <a:endParaRPr lang="en-US" sz="700" dirty="0"/>
          </a:p>
        </p:txBody>
      </p:sp>
      <p:sp>
        <p:nvSpPr>
          <p:cNvPr id="52" name="TextBox 51"/>
          <p:cNvSpPr txBox="1"/>
          <p:nvPr/>
        </p:nvSpPr>
        <p:spPr>
          <a:xfrm>
            <a:off x="4238046" y="4325437"/>
            <a:ext cx="319318" cy="200055"/>
          </a:xfrm>
          <a:prstGeom prst="rect">
            <a:avLst/>
          </a:prstGeom>
          <a:noFill/>
        </p:spPr>
        <p:txBody>
          <a:bodyPr wrap="none" rtlCol="0">
            <a:spAutoFit/>
          </a:bodyPr>
          <a:lstStyle/>
          <a:p>
            <a:r>
              <a:rPr lang="en-US" sz="700" dirty="0" smtClean="0"/>
              <a:t>290</a:t>
            </a:r>
            <a:endParaRPr lang="en-US" sz="700" dirty="0"/>
          </a:p>
        </p:txBody>
      </p:sp>
      <p:sp>
        <p:nvSpPr>
          <p:cNvPr id="53" name="TextBox 52"/>
          <p:cNvSpPr txBox="1"/>
          <p:nvPr/>
        </p:nvSpPr>
        <p:spPr>
          <a:xfrm>
            <a:off x="4238044" y="4154135"/>
            <a:ext cx="319318" cy="200055"/>
          </a:xfrm>
          <a:prstGeom prst="rect">
            <a:avLst/>
          </a:prstGeom>
          <a:noFill/>
        </p:spPr>
        <p:txBody>
          <a:bodyPr wrap="none" rtlCol="0">
            <a:spAutoFit/>
          </a:bodyPr>
          <a:lstStyle/>
          <a:p>
            <a:r>
              <a:rPr lang="en-US" sz="700" dirty="0" smtClean="0"/>
              <a:t>289</a:t>
            </a:r>
            <a:endParaRPr lang="en-US" sz="700" dirty="0"/>
          </a:p>
        </p:txBody>
      </p:sp>
      <p:sp>
        <p:nvSpPr>
          <p:cNvPr id="54" name="TextBox 53"/>
          <p:cNvSpPr txBox="1"/>
          <p:nvPr/>
        </p:nvSpPr>
        <p:spPr>
          <a:xfrm>
            <a:off x="3962406" y="6504031"/>
            <a:ext cx="319318" cy="200055"/>
          </a:xfrm>
          <a:prstGeom prst="rect">
            <a:avLst/>
          </a:prstGeom>
          <a:noFill/>
        </p:spPr>
        <p:txBody>
          <a:bodyPr wrap="none" rtlCol="0">
            <a:spAutoFit/>
          </a:bodyPr>
          <a:lstStyle/>
          <a:p>
            <a:r>
              <a:rPr lang="en-US" sz="700" dirty="0" smtClean="0"/>
              <a:t>273</a:t>
            </a:r>
            <a:endParaRPr lang="en-US" sz="700" dirty="0"/>
          </a:p>
        </p:txBody>
      </p:sp>
      <p:sp>
        <p:nvSpPr>
          <p:cNvPr id="55" name="TextBox 54"/>
          <p:cNvSpPr txBox="1"/>
          <p:nvPr/>
        </p:nvSpPr>
        <p:spPr>
          <a:xfrm>
            <a:off x="3962406" y="6327254"/>
            <a:ext cx="319318" cy="200055"/>
          </a:xfrm>
          <a:prstGeom prst="rect">
            <a:avLst/>
          </a:prstGeom>
          <a:noFill/>
        </p:spPr>
        <p:txBody>
          <a:bodyPr wrap="none" rtlCol="0">
            <a:spAutoFit/>
          </a:bodyPr>
          <a:lstStyle/>
          <a:p>
            <a:r>
              <a:rPr lang="en-US" sz="700" dirty="0" smtClean="0"/>
              <a:t>272</a:t>
            </a:r>
            <a:endParaRPr lang="en-US" sz="700" dirty="0"/>
          </a:p>
        </p:txBody>
      </p:sp>
      <p:sp>
        <p:nvSpPr>
          <p:cNvPr id="56" name="TextBox 55"/>
          <p:cNvSpPr txBox="1"/>
          <p:nvPr/>
        </p:nvSpPr>
        <p:spPr>
          <a:xfrm>
            <a:off x="3962404" y="6155954"/>
            <a:ext cx="319318" cy="200055"/>
          </a:xfrm>
          <a:prstGeom prst="rect">
            <a:avLst/>
          </a:prstGeom>
          <a:noFill/>
        </p:spPr>
        <p:txBody>
          <a:bodyPr wrap="none" rtlCol="0">
            <a:spAutoFit/>
          </a:bodyPr>
          <a:lstStyle/>
          <a:p>
            <a:r>
              <a:rPr lang="en-US" sz="700" dirty="0" smtClean="0"/>
              <a:t>271</a:t>
            </a:r>
            <a:endParaRPr lang="en-US" sz="700" dirty="0"/>
          </a:p>
        </p:txBody>
      </p:sp>
      <p:sp>
        <p:nvSpPr>
          <p:cNvPr id="57" name="TextBox 56"/>
          <p:cNvSpPr txBox="1"/>
          <p:nvPr/>
        </p:nvSpPr>
        <p:spPr>
          <a:xfrm>
            <a:off x="3962406" y="5996849"/>
            <a:ext cx="319318" cy="200055"/>
          </a:xfrm>
          <a:prstGeom prst="rect">
            <a:avLst/>
          </a:prstGeom>
          <a:noFill/>
        </p:spPr>
        <p:txBody>
          <a:bodyPr wrap="none" rtlCol="0">
            <a:spAutoFit/>
          </a:bodyPr>
          <a:lstStyle/>
          <a:p>
            <a:r>
              <a:rPr lang="en-US" sz="700" dirty="0" smtClean="0"/>
              <a:t>270</a:t>
            </a:r>
            <a:endParaRPr lang="en-US" sz="700" dirty="0"/>
          </a:p>
        </p:txBody>
      </p:sp>
      <p:sp>
        <p:nvSpPr>
          <p:cNvPr id="58" name="TextBox 57"/>
          <p:cNvSpPr txBox="1"/>
          <p:nvPr/>
        </p:nvSpPr>
        <p:spPr>
          <a:xfrm>
            <a:off x="3962404" y="5825547"/>
            <a:ext cx="319318" cy="200055"/>
          </a:xfrm>
          <a:prstGeom prst="rect">
            <a:avLst/>
          </a:prstGeom>
          <a:noFill/>
        </p:spPr>
        <p:txBody>
          <a:bodyPr wrap="none" rtlCol="0">
            <a:spAutoFit/>
          </a:bodyPr>
          <a:lstStyle/>
          <a:p>
            <a:r>
              <a:rPr lang="en-US" sz="700" dirty="0" smtClean="0"/>
              <a:t>269</a:t>
            </a:r>
            <a:endParaRPr lang="en-US" sz="700" dirty="0"/>
          </a:p>
        </p:txBody>
      </p:sp>
      <p:sp>
        <p:nvSpPr>
          <p:cNvPr id="59" name="TextBox 58"/>
          <p:cNvSpPr txBox="1"/>
          <p:nvPr/>
        </p:nvSpPr>
        <p:spPr>
          <a:xfrm>
            <a:off x="3962404" y="5659745"/>
            <a:ext cx="319318" cy="200055"/>
          </a:xfrm>
          <a:prstGeom prst="rect">
            <a:avLst/>
          </a:prstGeom>
          <a:noFill/>
        </p:spPr>
        <p:txBody>
          <a:bodyPr wrap="none" rtlCol="0">
            <a:spAutoFit/>
          </a:bodyPr>
          <a:lstStyle/>
          <a:p>
            <a:r>
              <a:rPr lang="en-US" sz="700" dirty="0" smtClean="0"/>
              <a:t>268</a:t>
            </a:r>
            <a:endParaRPr lang="en-US" sz="700" dirty="0"/>
          </a:p>
        </p:txBody>
      </p:sp>
      <p:sp>
        <p:nvSpPr>
          <p:cNvPr id="60" name="TextBox 59"/>
          <p:cNvSpPr txBox="1"/>
          <p:nvPr/>
        </p:nvSpPr>
        <p:spPr>
          <a:xfrm>
            <a:off x="3962402" y="5495759"/>
            <a:ext cx="319318" cy="200055"/>
          </a:xfrm>
          <a:prstGeom prst="rect">
            <a:avLst/>
          </a:prstGeom>
          <a:noFill/>
        </p:spPr>
        <p:txBody>
          <a:bodyPr wrap="none" rtlCol="0">
            <a:spAutoFit/>
          </a:bodyPr>
          <a:lstStyle/>
          <a:p>
            <a:r>
              <a:rPr lang="en-US" sz="700" dirty="0" smtClean="0"/>
              <a:t>267</a:t>
            </a:r>
            <a:endParaRPr lang="en-US" sz="700" dirty="0"/>
          </a:p>
        </p:txBody>
      </p:sp>
      <p:sp>
        <p:nvSpPr>
          <p:cNvPr id="61" name="TextBox 60"/>
          <p:cNvSpPr txBox="1"/>
          <p:nvPr/>
        </p:nvSpPr>
        <p:spPr>
          <a:xfrm>
            <a:off x="3962406" y="5343353"/>
            <a:ext cx="319318" cy="200055"/>
          </a:xfrm>
          <a:prstGeom prst="rect">
            <a:avLst/>
          </a:prstGeom>
          <a:noFill/>
        </p:spPr>
        <p:txBody>
          <a:bodyPr wrap="none" rtlCol="0">
            <a:spAutoFit/>
          </a:bodyPr>
          <a:lstStyle/>
          <a:p>
            <a:r>
              <a:rPr lang="en-US" sz="700" dirty="0" smtClean="0"/>
              <a:t>266</a:t>
            </a:r>
            <a:endParaRPr lang="en-US" sz="700" dirty="0"/>
          </a:p>
        </p:txBody>
      </p:sp>
      <p:sp>
        <p:nvSpPr>
          <p:cNvPr id="62" name="TextBox 61"/>
          <p:cNvSpPr txBox="1"/>
          <p:nvPr/>
        </p:nvSpPr>
        <p:spPr>
          <a:xfrm>
            <a:off x="3962404" y="5172051"/>
            <a:ext cx="319318" cy="200055"/>
          </a:xfrm>
          <a:prstGeom prst="rect">
            <a:avLst/>
          </a:prstGeom>
          <a:noFill/>
        </p:spPr>
        <p:txBody>
          <a:bodyPr wrap="none" rtlCol="0">
            <a:spAutoFit/>
          </a:bodyPr>
          <a:lstStyle/>
          <a:p>
            <a:r>
              <a:rPr lang="en-US" sz="700" dirty="0" smtClean="0"/>
              <a:t>265</a:t>
            </a:r>
            <a:endParaRPr lang="en-US" sz="700" dirty="0"/>
          </a:p>
        </p:txBody>
      </p:sp>
      <p:sp>
        <p:nvSpPr>
          <p:cNvPr id="63" name="TextBox 62"/>
          <p:cNvSpPr txBox="1"/>
          <p:nvPr/>
        </p:nvSpPr>
        <p:spPr>
          <a:xfrm>
            <a:off x="3962404" y="5006249"/>
            <a:ext cx="319318" cy="200055"/>
          </a:xfrm>
          <a:prstGeom prst="rect">
            <a:avLst/>
          </a:prstGeom>
          <a:noFill/>
        </p:spPr>
        <p:txBody>
          <a:bodyPr wrap="none" rtlCol="0">
            <a:spAutoFit/>
          </a:bodyPr>
          <a:lstStyle/>
          <a:p>
            <a:r>
              <a:rPr lang="en-US" sz="700" dirty="0" smtClean="0"/>
              <a:t>264</a:t>
            </a:r>
            <a:endParaRPr lang="en-US" sz="700" dirty="0"/>
          </a:p>
        </p:txBody>
      </p:sp>
      <p:sp>
        <p:nvSpPr>
          <p:cNvPr id="64" name="TextBox 63"/>
          <p:cNvSpPr txBox="1"/>
          <p:nvPr/>
        </p:nvSpPr>
        <p:spPr>
          <a:xfrm>
            <a:off x="3962402" y="4834947"/>
            <a:ext cx="319318" cy="200055"/>
          </a:xfrm>
          <a:prstGeom prst="rect">
            <a:avLst/>
          </a:prstGeom>
          <a:noFill/>
        </p:spPr>
        <p:txBody>
          <a:bodyPr wrap="none" rtlCol="0">
            <a:spAutoFit/>
          </a:bodyPr>
          <a:lstStyle/>
          <a:p>
            <a:r>
              <a:rPr lang="en-US" sz="700" dirty="0" smtClean="0"/>
              <a:t>263</a:t>
            </a:r>
            <a:endParaRPr lang="en-US" sz="700" dirty="0"/>
          </a:p>
        </p:txBody>
      </p:sp>
      <p:sp>
        <p:nvSpPr>
          <p:cNvPr id="65" name="TextBox 64"/>
          <p:cNvSpPr txBox="1"/>
          <p:nvPr/>
        </p:nvSpPr>
        <p:spPr>
          <a:xfrm>
            <a:off x="3962404" y="4661210"/>
            <a:ext cx="319318" cy="200055"/>
          </a:xfrm>
          <a:prstGeom prst="rect">
            <a:avLst/>
          </a:prstGeom>
          <a:noFill/>
        </p:spPr>
        <p:txBody>
          <a:bodyPr wrap="none" rtlCol="0">
            <a:spAutoFit/>
          </a:bodyPr>
          <a:lstStyle/>
          <a:p>
            <a:r>
              <a:rPr lang="en-US" sz="700" dirty="0" smtClean="0"/>
              <a:t>262</a:t>
            </a:r>
            <a:endParaRPr lang="en-US" sz="700" dirty="0"/>
          </a:p>
        </p:txBody>
      </p:sp>
      <p:sp>
        <p:nvSpPr>
          <p:cNvPr id="66" name="TextBox 65"/>
          <p:cNvSpPr txBox="1"/>
          <p:nvPr/>
        </p:nvSpPr>
        <p:spPr>
          <a:xfrm>
            <a:off x="3962402" y="4489910"/>
            <a:ext cx="319318" cy="200055"/>
          </a:xfrm>
          <a:prstGeom prst="rect">
            <a:avLst/>
          </a:prstGeom>
          <a:noFill/>
        </p:spPr>
        <p:txBody>
          <a:bodyPr wrap="none" rtlCol="0">
            <a:spAutoFit/>
          </a:bodyPr>
          <a:lstStyle/>
          <a:p>
            <a:r>
              <a:rPr lang="en-US" sz="700" dirty="0" smtClean="0"/>
              <a:t>261</a:t>
            </a:r>
            <a:endParaRPr lang="en-US" sz="700" dirty="0"/>
          </a:p>
        </p:txBody>
      </p:sp>
      <p:sp>
        <p:nvSpPr>
          <p:cNvPr id="67" name="TextBox 66"/>
          <p:cNvSpPr txBox="1"/>
          <p:nvPr/>
        </p:nvSpPr>
        <p:spPr>
          <a:xfrm>
            <a:off x="3962402" y="4324106"/>
            <a:ext cx="319318" cy="200055"/>
          </a:xfrm>
          <a:prstGeom prst="rect">
            <a:avLst/>
          </a:prstGeom>
          <a:noFill/>
        </p:spPr>
        <p:txBody>
          <a:bodyPr wrap="none" rtlCol="0">
            <a:spAutoFit/>
          </a:bodyPr>
          <a:lstStyle/>
          <a:p>
            <a:r>
              <a:rPr lang="en-US" sz="700" dirty="0" smtClean="0"/>
              <a:t>260</a:t>
            </a:r>
            <a:endParaRPr lang="en-US" sz="700" dirty="0"/>
          </a:p>
        </p:txBody>
      </p:sp>
      <p:sp>
        <p:nvSpPr>
          <p:cNvPr id="68" name="TextBox 67"/>
          <p:cNvSpPr txBox="1"/>
          <p:nvPr/>
        </p:nvSpPr>
        <p:spPr>
          <a:xfrm>
            <a:off x="3962400" y="4152806"/>
            <a:ext cx="319318" cy="200055"/>
          </a:xfrm>
          <a:prstGeom prst="rect">
            <a:avLst/>
          </a:prstGeom>
          <a:noFill/>
        </p:spPr>
        <p:txBody>
          <a:bodyPr wrap="none" rtlCol="0">
            <a:spAutoFit/>
          </a:bodyPr>
          <a:lstStyle/>
          <a:p>
            <a:r>
              <a:rPr lang="en-US" sz="700" dirty="0" smtClean="0"/>
              <a:t>259</a:t>
            </a:r>
            <a:endParaRPr lang="en-US" sz="700" dirty="0"/>
          </a:p>
        </p:txBody>
      </p:sp>
      <p:sp>
        <p:nvSpPr>
          <p:cNvPr id="69" name="TextBox 68"/>
          <p:cNvSpPr txBox="1"/>
          <p:nvPr/>
        </p:nvSpPr>
        <p:spPr>
          <a:xfrm>
            <a:off x="3682704" y="6678278"/>
            <a:ext cx="319318" cy="200055"/>
          </a:xfrm>
          <a:prstGeom prst="rect">
            <a:avLst/>
          </a:prstGeom>
          <a:noFill/>
        </p:spPr>
        <p:txBody>
          <a:bodyPr wrap="none" rtlCol="0">
            <a:spAutoFit/>
          </a:bodyPr>
          <a:lstStyle/>
          <a:p>
            <a:r>
              <a:rPr lang="en-US" sz="700" dirty="0" smtClean="0"/>
              <a:t>243</a:t>
            </a:r>
            <a:endParaRPr lang="en-US" sz="700" dirty="0"/>
          </a:p>
        </p:txBody>
      </p:sp>
      <p:sp>
        <p:nvSpPr>
          <p:cNvPr id="70" name="TextBox 69"/>
          <p:cNvSpPr txBox="1"/>
          <p:nvPr/>
        </p:nvSpPr>
        <p:spPr>
          <a:xfrm>
            <a:off x="3682702" y="6503319"/>
            <a:ext cx="319318" cy="200055"/>
          </a:xfrm>
          <a:prstGeom prst="rect">
            <a:avLst/>
          </a:prstGeom>
          <a:noFill/>
        </p:spPr>
        <p:txBody>
          <a:bodyPr wrap="none" rtlCol="0">
            <a:spAutoFit/>
          </a:bodyPr>
          <a:lstStyle/>
          <a:p>
            <a:r>
              <a:rPr lang="en-US" sz="700" dirty="0" smtClean="0"/>
              <a:t>242</a:t>
            </a:r>
            <a:endParaRPr lang="en-US" sz="700" dirty="0"/>
          </a:p>
        </p:txBody>
      </p:sp>
      <p:sp>
        <p:nvSpPr>
          <p:cNvPr id="71" name="TextBox 70"/>
          <p:cNvSpPr txBox="1"/>
          <p:nvPr/>
        </p:nvSpPr>
        <p:spPr>
          <a:xfrm>
            <a:off x="3682702" y="6326542"/>
            <a:ext cx="319318" cy="200055"/>
          </a:xfrm>
          <a:prstGeom prst="rect">
            <a:avLst/>
          </a:prstGeom>
          <a:noFill/>
        </p:spPr>
        <p:txBody>
          <a:bodyPr wrap="none" rtlCol="0">
            <a:spAutoFit/>
          </a:bodyPr>
          <a:lstStyle/>
          <a:p>
            <a:r>
              <a:rPr lang="en-US" sz="700" dirty="0" smtClean="0"/>
              <a:t>241</a:t>
            </a:r>
            <a:endParaRPr lang="en-US" sz="700" dirty="0"/>
          </a:p>
        </p:txBody>
      </p:sp>
      <p:sp>
        <p:nvSpPr>
          <p:cNvPr id="72" name="TextBox 71"/>
          <p:cNvSpPr txBox="1"/>
          <p:nvPr/>
        </p:nvSpPr>
        <p:spPr>
          <a:xfrm>
            <a:off x="3682700" y="6155242"/>
            <a:ext cx="319318" cy="200055"/>
          </a:xfrm>
          <a:prstGeom prst="rect">
            <a:avLst/>
          </a:prstGeom>
          <a:noFill/>
        </p:spPr>
        <p:txBody>
          <a:bodyPr wrap="none" rtlCol="0">
            <a:spAutoFit/>
          </a:bodyPr>
          <a:lstStyle/>
          <a:p>
            <a:r>
              <a:rPr lang="en-US" sz="700" dirty="0" smtClean="0"/>
              <a:t>240</a:t>
            </a:r>
            <a:endParaRPr lang="en-US" sz="700" dirty="0"/>
          </a:p>
        </p:txBody>
      </p:sp>
      <p:sp>
        <p:nvSpPr>
          <p:cNvPr id="73" name="TextBox 72"/>
          <p:cNvSpPr txBox="1"/>
          <p:nvPr/>
        </p:nvSpPr>
        <p:spPr>
          <a:xfrm>
            <a:off x="3682702" y="5996137"/>
            <a:ext cx="319318" cy="200055"/>
          </a:xfrm>
          <a:prstGeom prst="rect">
            <a:avLst/>
          </a:prstGeom>
          <a:noFill/>
        </p:spPr>
        <p:txBody>
          <a:bodyPr wrap="none" rtlCol="0">
            <a:spAutoFit/>
          </a:bodyPr>
          <a:lstStyle/>
          <a:p>
            <a:r>
              <a:rPr lang="en-US" sz="700" dirty="0" smtClean="0"/>
              <a:t>239</a:t>
            </a:r>
            <a:endParaRPr lang="en-US" sz="700" dirty="0"/>
          </a:p>
        </p:txBody>
      </p:sp>
      <p:sp>
        <p:nvSpPr>
          <p:cNvPr id="74" name="TextBox 73"/>
          <p:cNvSpPr txBox="1"/>
          <p:nvPr/>
        </p:nvSpPr>
        <p:spPr>
          <a:xfrm>
            <a:off x="3682700" y="5824835"/>
            <a:ext cx="319318" cy="200055"/>
          </a:xfrm>
          <a:prstGeom prst="rect">
            <a:avLst/>
          </a:prstGeom>
          <a:noFill/>
        </p:spPr>
        <p:txBody>
          <a:bodyPr wrap="none" rtlCol="0">
            <a:spAutoFit/>
          </a:bodyPr>
          <a:lstStyle/>
          <a:p>
            <a:r>
              <a:rPr lang="en-US" sz="700" dirty="0" smtClean="0"/>
              <a:t>238</a:t>
            </a:r>
            <a:endParaRPr lang="en-US" sz="700" dirty="0"/>
          </a:p>
        </p:txBody>
      </p:sp>
      <p:sp>
        <p:nvSpPr>
          <p:cNvPr id="75" name="TextBox 74"/>
          <p:cNvSpPr txBox="1"/>
          <p:nvPr/>
        </p:nvSpPr>
        <p:spPr>
          <a:xfrm>
            <a:off x="3682700" y="5659033"/>
            <a:ext cx="319318" cy="200055"/>
          </a:xfrm>
          <a:prstGeom prst="rect">
            <a:avLst/>
          </a:prstGeom>
          <a:noFill/>
        </p:spPr>
        <p:txBody>
          <a:bodyPr wrap="none" rtlCol="0">
            <a:spAutoFit/>
          </a:bodyPr>
          <a:lstStyle/>
          <a:p>
            <a:r>
              <a:rPr lang="en-US" sz="700" dirty="0" smtClean="0"/>
              <a:t>237</a:t>
            </a:r>
            <a:endParaRPr lang="en-US" sz="700" dirty="0"/>
          </a:p>
        </p:txBody>
      </p:sp>
      <p:sp>
        <p:nvSpPr>
          <p:cNvPr id="76" name="TextBox 75"/>
          <p:cNvSpPr txBox="1"/>
          <p:nvPr/>
        </p:nvSpPr>
        <p:spPr>
          <a:xfrm>
            <a:off x="3682698" y="5495047"/>
            <a:ext cx="319318" cy="200055"/>
          </a:xfrm>
          <a:prstGeom prst="rect">
            <a:avLst/>
          </a:prstGeom>
          <a:noFill/>
        </p:spPr>
        <p:txBody>
          <a:bodyPr wrap="none" rtlCol="0">
            <a:spAutoFit/>
          </a:bodyPr>
          <a:lstStyle/>
          <a:p>
            <a:r>
              <a:rPr lang="en-US" sz="700" dirty="0" smtClean="0"/>
              <a:t>236</a:t>
            </a:r>
            <a:endParaRPr lang="en-US" sz="700" dirty="0"/>
          </a:p>
        </p:txBody>
      </p:sp>
      <p:sp>
        <p:nvSpPr>
          <p:cNvPr id="77" name="TextBox 76"/>
          <p:cNvSpPr txBox="1"/>
          <p:nvPr/>
        </p:nvSpPr>
        <p:spPr>
          <a:xfrm>
            <a:off x="3682702" y="5342641"/>
            <a:ext cx="319318" cy="200055"/>
          </a:xfrm>
          <a:prstGeom prst="rect">
            <a:avLst/>
          </a:prstGeom>
          <a:noFill/>
        </p:spPr>
        <p:txBody>
          <a:bodyPr wrap="none" rtlCol="0">
            <a:spAutoFit/>
          </a:bodyPr>
          <a:lstStyle/>
          <a:p>
            <a:r>
              <a:rPr lang="en-US" sz="700" dirty="0" smtClean="0"/>
              <a:t>235</a:t>
            </a:r>
            <a:endParaRPr lang="en-US" sz="700" dirty="0"/>
          </a:p>
        </p:txBody>
      </p:sp>
      <p:sp>
        <p:nvSpPr>
          <p:cNvPr id="78" name="TextBox 77"/>
          <p:cNvSpPr txBox="1"/>
          <p:nvPr/>
        </p:nvSpPr>
        <p:spPr>
          <a:xfrm>
            <a:off x="3682700" y="5171339"/>
            <a:ext cx="319318" cy="200055"/>
          </a:xfrm>
          <a:prstGeom prst="rect">
            <a:avLst/>
          </a:prstGeom>
          <a:noFill/>
        </p:spPr>
        <p:txBody>
          <a:bodyPr wrap="none" rtlCol="0">
            <a:spAutoFit/>
          </a:bodyPr>
          <a:lstStyle/>
          <a:p>
            <a:r>
              <a:rPr lang="en-US" sz="700" dirty="0" smtClean="0"/>
              <a:t>234</a:t>
            </a:r>
            <a:endParaRPr lang="en-US" sz="700" dirty="0"/>
          </a:p>
        </p:txBody>
      </p:sp>
      <p:sp>
        <p:nvSpPr>
          <p:cNvPr id="79" name="TextBox 78"/>
          <p:cNvSpPr txBox="1"/>
          <p:nvPr/>
        </p:nvSpPr>
        <p:spPr>
          <a:xfrm>
            <a:off x="3682700" y="5005537"/>
            <a:ext cx="319318" cy="200055"/>
          </a:xfrm>
          <a:prstGeom prst="rect">
            <a:avLst/>
          </a:prstGeom>
          <a:noFill/>
        </p:spPr>
        <p:txBody>
          <a:bodyPr wrap="none" rtlCol="0">
            <a:spAutoFit/>
          </a:bodyPr>
          <a:lstStyle/>
          <a:p>
            <a:r>
              <a:rPr lang="en-US" sz="700" dirty="0" smtClean="0"/>
              <a:t>233</a:t>
            </a:r>
            <a:endParaRPr lang="en-US" sz="700" dirty="0"/>
          </a:p>
        </p:txBody>
      </p:sp>
      <p:sp>
        <p:nvSpPr>
          <p:cNvPr id="80" name="TextBox 79"/>
          <p:cNvSpPr txBox="1"/>
          <p:nvPr/>
        </p:nvSpPr>
        <p:spPr>
          <a:xfrm>
            <a:off x="3682698" y="4834235"/>
            <a:ext cx="319318" cy="200055"/>
          </a:xfrm>
          <a:prstGeom prst="rect">
            <a:avLst/>
          </a:prstGeom>
          <a:noFill/>
        </p:spPr>
        <p:txBody>
          <a:bodyPr wrap="none" rtlCol="0">
            <a:spAutoFit/>
          </a:bodyPr>
          <a:lstStyle/>
          <a:p>
            <a:r>
              <a:rPr lang="en-US" sz="700" dirty="0" smtClean="0"/>
              <a:t>232</a:t>
            </a:r>
            <a:endParaRPr lang="en-US" sz="700" dirty="0"/>
          </a:p>
        </p:txBody>
      </p:sp>
      <p:sp>
        <p:nvSpPr>
          <p:cNvPr id="81" name="TextBox 80"/>
          <p:cNvSpPr txBox="1"/>
          <p:nvPr/>
        </p:nvSpPr>
        <p:spPr>
          <a:xfrm>
            <a:off x="3682700" y="4660498"/>
            <a:ext cx="319318" cy="200055"/>
          </a:xfrm>
          <a:prstGeom prst="rect">
            <a:avLst/>
          </a:prstGeom>
          <a:noFill/>
        </p:spPr>
        <p:txBody>
          <a:bodyPr wrap="none" rtlCol="0">
            <a:spAutoFit/>
          </a:bodyPr>
          <a:lstStyle/>
          <a:p>
            <a:r>
              <a:rPr lang="en-US" sz="700" dirty="0" smtClean="0"/>
              <a:t>231</a:t>
            </a:r>
            <a:endParaRPr lang="en-US" sz="700" dirty="0"/>
          </a:p>
        </p:txBody>
      </p:sp>
      <p:sp>
        <p:nvSpPr>
          <p:cNvPr id="82" name="TextBox 81"/>
          <p:cNvSpPr txBox="1"/>
          <p:nvPr/>
        </p:nvSpPr>
        <p:spPr>
          <a:xfrm>
            <a:off x="3682698" y="4489198"/>
            <a:ext cx="319318" cy="200055"/>
          </a:xfrm>
          <a:prstGeom prst="rect">
            <a:avLst/>
          </a:prstGeom>
          <a:noFill/>
        </p:spPr>
        <p:txBody>
          <a:bodyPr wrap="none" rtlCol="0">
            <a:spAutoFit/>
          </a:bodyPr>
          <a:lstStyle/>
          <a:p>
            <a:r>
              <a:rPr lang="en-US" sz="700" dirty="0" smtClean="0"/>
              <a:t>230</a:t>
            </a:r>
            <a:endParaRPr lang="en-US" sz="700" dirty="0"/>
          </a:p>
        </p:txBody>
      </p:sp>
      <p:sp>
        <p:nvSpPr>
          <p:cNvPr id="83" name="TextBox 82"/>
          <p:cNvSpPr txBox="1"/>
          <p:nvPr/>
        </p:nvSpPr>
        <p:spPr>
          <a:xfrm>
            <a:off x="3682698" y="4323394"/>
            <a:ext cx="319318" cy="200055"/>
          </a:xfrm>
          <a:prstGeom prst="rect">
            <a:avLst/>
          </a:prstGeom>
          <a:noFill/>
        </p:spPr>
        <p:txBody>
          <a:bodyPr wrap="none" rtlCol="0">
            <a:spAutoFit/>
          </a:bodyPr>
          <a:lstStyle/>
          <a:p>
            <a:r>
              <a:rPr lang="en-US" sz="700" dirty="0" smtClean="0"/>
              <a:t>229</a:t>
            </a:r>
            <a:endParaRPr lang="en-US" sz="700" dirty="0"/>
          </a:p>
        </p:txBody>
      </p:sp>
      <p:sp>
        <p:nvSpPr>
          <p:cNvPr id="84" name="TextBox 83"/>
          <p:cNvSpPr txBox="1"/>
          <p:nvPr/>
        </p:nvSpPr>
        <p:spPr>
          <a:xfrm>
            <a:off x="3682696" y="4152094"/>
            <a:ext cx="319318" cy="200055"/>
          </a:xfrm>
          <a:prstGeom prst="rect">
            <a:avLst/>
          </a:prstGeom>
          <a:noFill/>
        </p:spPr>
        <p:txBody>
          <a:bodyPr wrap="none" rtlCol="0">
            <a:spAutoFit/>
          </a:bodyPr>
          <a:lstStyle/>
          <a:p>
            <a:r>
              <a:rPr lang="en-US" sz="700" dirty="0" smtClean="0"/>
              <a:t>228</a:t>
            </a:r>
            <a:endParaRPr lang="en-US" sz="700" dirty="0"/>
          </a:p>
        </p:txBody>
      </p:sp>
      <p:sp>
        <p:nvSpPr>
          <p:cNvPr id="85" name="TextBox 84"/>
          <p:cNvSpPr txBox="1"/>
          <p:nvPr/>
        </p:nvSpPr>
        <p:spPr>
          <a:xfrm>
            <a:off x="3407058" y="6501990"/>
            <a:ext cx="319318" cy="200055"/>
          </a:xfrm>
          <a:prstGeom prst="rect">
            <a:avLst/>
          </a:prstGeom>
          <a:noFill/>
        </p:spPr>
        <p:txBody>
          <a:bodyPr wrap="none" rtlCol="0">
            <a:spAutoFit/>
          </a:bodyPr>
          <a:lstStyle/>
          <a:p>
            <a:r>
              <a:rPr lang="en-US" sz="700" dirty="0" smtClean="0"/>
              <a:t>211</a:t>
            </a:r>
            <a:endParaRPr lang="en-US" sz="700" dirty="0"/>
          </a:p>
        </p:txBody>
      </p:sp>
      <p:sp>
        <p:nvSpPr>
          <p:cNvPr id="86" name="TextBox 85"/>
          <p:cNvSpPr txBox="1"/>
          <p:nvPr/>
        </p:nvSpPr>
        <p:spPr>
          <a:xfrm>
            <a:off x="3407058" y="6325213"/>
            <a:ext cx="319318" cy="200055"/>
          </a:xfrm>
          <a:prstGeom prst="rect">
            <a:avLst/>
          </a:prstGeom>
          <a:noFill/>
        </p:spPr>
        <p:txBody>
          <a:bodyPr wrap="none" rtlCol="0">
            <a:spAutoFit/>
          </a:bodyPr>
          <a:lstStyle/>
          <a:p>
            <a:r>
              <a:rPr lang="en-US" sz="700" dirty="0" smtClean="0"/>
              <a:t>210</a:t>
            </a:r>
            <a:endParaRPr lang="en-US" sz="700" dirty="0"/>
          </a:p>
        </p:txBody>
      </p:sp>
      <p:sp>
        <p:nvSpPr>
          <p:cNvPr id="87" name="TextBox 86"/>
          <p:cNvSpPr txBox="1"/>
          <p:nvPr/>
        </p:nvSpPr>
        <p:spPr>
          <a:xfrm>
            <a:off x="3407056" y="6153911"/>
            <a:ext cx="319318" cy="200055"/>
          </a:xfrm>
          <a:prstGeom prst="rect">
            <a:avLst/>
          </a:prstGeom>
          <a:noFill/>
        </p:spPr>
        <p:txBody>
          <a:bodyPr wrap="none" rtlCol="0">
            <a:spAutoFit/>
          </a:bodyPr>
          <a:lstStyle/>
          <a:p>
            <a:r>
              <a:rPr lang="en-US" sz="700" dirty="0" smtClean="0"/>
              <a:t>209</a:t>
            </a:r>
            <a:endParaRPr lang="en-US" sz="700" dirty="0"/>
          </a:p>
        </p:txBody>
      </p:sp>
      <p:sp>
        <p:nvSpPr>
          <p:cNvPr id="88" name="TextBox 87"/>
          <p:cNvSpPr txBox="1"/>
          <p:nvPr/>
        </p:nvSpPr>
        <p:spPr>
          <a:xfrm>
            <a:off x="3407058" y="5994806"/>
            <a:ext cx="319318" cy="200055"/>
          </a:xfrm>
          <a:prstGeom prst="rect">
            <a:avLst/>
          </a:prstGeom>
          <a:noFill/>
        </p:spPr>
        <p:txBody>
          <a:bodyPr wrap="none" rtlCol="0">
            <a:spAutoFit/>
          </a:bodyPr>
          <a:lstStyle/>
          <a:p>
            <a:r>
              <a:rPr lang="en-US" sz="700" dirty="0" smtClean="0"/>
              <a:t>208</a:t>
            </a:r>
            <a:endParaRPr lang="en-US" sz="700" dirty="0"/>
          </a:p>
        </p:txBody>
      </p:sp>
      <p:sp>
        <p:nvSpPr>
          <p:cNvPr id="89" name="TextBox 88"/>
          <p:cNvSpPr txBox="1"/>
          <p:nvPr/>
        </p:nvSpPr>
        <p:spPr>
          <a:xfrm>
            <a:off x="3407056" y="5823506"/>
            <a:ext cx="319318" cy="200055"/>
          </a:xfrm>
          <a:prstGeom prst="rect">
            <a:avLst/>
          </a:prstGeom>
          <a:noFill/>
        </p:spPr>
        <p:txBody>
          <a:bodyPr wrap="none" rtlCol="0">
            <a:spAutoFit/>
          </a:bodyPr>
          <a:lstStyle/>
          <a:p>
            <a:r>
              <a:rPr lang="en-US" sz="700" dirty="0" smtClean="0"/>
              <a:t>207</a:t>
            </a:r>
            <a:endParaRPr lang="en-US" sz="700" dirty="0"/>
          </a:p>
        </p:txBody>
      </p:sp>
      <p:sp>
        <p:nvSpPr>
          <p:cNvPr id="90" name="TextBox 89"/>
          <p:cNvSpPr txBox="1"/>
          <p:nvPr/>
        </p:nvSpPr>
        <p:spPr>
          <a:xfrm>
            <a:off x="3407056" y="5657702"/>
            <a:ext cx="319318" cy="200055"/>
          </a:xfrm>
          <a:prstGeom prst="rect">
            <a:avLst/>
          </a:prstGeom>
          <a:noFill/>
        </p:spPr>
        <p:txBody>
          <a:bodyPr wrap="none" rtlCol="0">
            <a:spAutoFit/>
          </a:bodyPr>
          <a:lstStyle/>
          <a:p>
            <a:r>
              <a:rPr lang="en-US" sz="700" dirty="0" smtClean="0"/>
              <a:t>206</a:t>
            </a:r>
            <a:endParaRPr lang="en-US" sz="700" dirty="0"/>
          </a:p>
        </p:txBody>
      </p:sp>
      <p:sp>
        <p:nvSpPr>
          <p:cNvPr id="91" name="TextBox 90"/>
          <p:cNvSpPr txBox="1"/>
          <p:nvPr/>
        </p:nvSpPr>
        <p:spPr>
          <a:xfrm>
            <a:off x="3407054" y="5493718"/>
            <a:ext cx="319318" cy="200055"/>
          </a:xfrm>
          <a:prstGeom prst="rect">
            <a:avLst/>
          </a:prstGeom>
          <a:noFill/>
        </p:spPr>
        <p:txBody>
          <a:bodyPr wrap="none" rtlCol="0">
            <a:spAutoFit/>
          </a:bodyPr>
          <a:lstStyle/>
          <a:p>
            <a:r>
              <a:rPr lang="en-US" sz="700" dirty="0" smtClean="0"/>
              <a:t>205</a:t>
            </a:r>
            <a:endParaRPr lang="en-US" sz="700" dirty="0"/>
          </a:p>
        </p:txBody>
      </p:sp>
      <p:sp>
        <p:nvSpPr>
          <p:cNvPr id="92" name="TextBox 91"/>
          <p:cNvSpPr txBox="1"/>
          <p:nvPr/>
        </p:nvSpPr>
        <p:spPr>
          <a:xfrm>
            <a:off x="3407058" y="5341310"/>
            <a:ext cx="319318" cy="200055"/>
          </a:xfrm>
          <a:prstGeom prst="rect">
            <a:avLst/>
          </a:prstGeom>
          <a:noFill/>
        </p:spPr>
        <p:txBody>
          <a:bodyPr wrap="none" rtlCol="0">
            <a:spAutoFit/>
          </a:bodyPr>
          <a:lstStyle/>
          <a:p>
            <a:r>
              <a:rPr lang="en-US" sz="700" dirty="0" smtClean="0"/>
              <a:t>204</a:t>
            </a:r>
            <a:endParaRPr lang="en-US" sz="700" dirty="0"/>
          </a:p>
        </p:txBody>
      </p:sp>
      <p:sp>
        <p:nvSpPr>
          <p:cNvPr id="93" name="TextBox 92"/>
          <p:cNvSpPr txBox="1"/>
          <p:nvPr/>
        </p:nvSpPr>
        <p:spPr>
          <a:xfrm>
            <a:off x="3407056" y="5170010"/>
            <a:ext cx="319318" cy="200055"/>
          </a:xfrm>
          <a:prstGeom prst="rect">
            <a:avLst/>
          </a:prstGeom>
          <a:noFill/>
        </p:spPr>
        <p:txBody>
          <a:bodyPr wrap="none" rtlCol="0">
            <a:spAutoFit/>
          </a:bodyPr>
          <a:lstStyle/>
          <a:p>
            <a:r>
              <a:rPr lang="en-US" sz="700" dirty="0" smtClean="0"/>
              <a:t>203</a:t>
            </a:r>
            <a:endParaRPr lang="en-US" sz="700" dirty="0"/>
          </a:p>
        </p:txBody>
      </p:sp>
      <p:sp>
        <p:nvSpPr>
          <p:cNvPr id="94" name="TextBox 93"/>
          <p:cNvSpPr txBox="1"/>
          <p:nvPr/>
        </p:nvSpPr>
        <p:spPr>
          <a:xfrm>
            <a:off x="3407056" y="5004206"/>
            <a:ext cx="319318" cy="200055"/>
          </a:xfrm>
          <a:prstGeom prst="rect">
            <a:avLst/>
          </a:prstGeom>
          <a:noFill/>
        </p:spPr>
        <p:txBody>
          <a:bodyPr wrap="none" rtlCol="0">
            <a:spAutoFit/>
          </a:bodyPr>
          <a:lstStyle/>
          <a:p>
            <a:r>
              <a:rPr lang="en-US" sz="700" dirty="0" smtClean="0"/>
              <a:t>202</a:t>
            </a:r>
            <a:endParaRPr lang="en-US" sz="700" dirty="0"/>
          </a:p>
        </p:txBody>
      </p:sp>
      <p:sp>
        <p:nvSpPr>
          <p:cNvPr id="95" name="TextBox 94"/>
          <p:cNvSpPr txBox="1"/>
          <p:nvPr/>
        </p:nvSpPr>
        <p:spPr>
          <a:xfrm>
            <a:off x="3407054" y="4832906"/>
            <a:ext cx="319318" cy="200055"/>
          </a:xfrm>
          <a:prstGeom prst="rect">
            <a:avLst/>
          </a:prstGeom>
          <a:noFill/>
        </p:spPr>
        <p:txBody>
          <a:bodyPr wrap="none" rtlCol="0">
            <a:spAutoFit/>
          </a:bodyPr>
          <a:lstStyle/>
          <a:p>
            <a:r>
              <a:rPr lang="en-US" sz="700" dirty="0" smtClean="0"/>
              <a:t>201</a:t>
            </a:r>
            <a:endParaRPr lang="en-US" sz="700" dirty="0"/>
          </a:p>
        </p:txBody>
      </p:sp>
      <p:sp>
        <p:nvSpPr>
          <p:cNvPr id="96" name="TextBox 95"/>
          <p:cNvSpPr txBox="1"/>
          <p:nvPr/>
        </p:nvSpPr>
        <p:spPr>
          <a:xfrm>
            <a:off x="3407056" y="4662826"/>
            <a:ext cx="319318" cy="200055"/>
          </a:xfrm>
          <a:prstGeom prst="rect">
            <a:avLst/>
          </a:prstGeom>
          <a:noFill/>
        </p:spPr>
        <p:txBody>
          <a:bodyPr wrap="none" rtlCol="0">
            <a:spAutoFit/>
          </a:bodyPr>
          <a:lstStyle/>
          <a:p>
            <a:r>
              <a:rPr lang="en-US" sz="700" dirty="0" smtClean="0"/>
              <a:t>200</a:t>
            </a:r>
            <a:endParaRPr lang="en-US" sz="700" dirty="0"/>
          </a:p>
        </p:txBody>
      </p:sp>
      <p:sp>
        <p:nvSpPr>
          <p:cNvPr id="97" name="TextBox 96"/>
          <p:cNvSpPr txBox="1"/>
          <p:nvPr/>
        </p:nvSpPr>
        <p:spPr>
          <a:xfrm>
            <a:off x="3407054" y="4487867"/>
            <a:ext cx="319318" cy="200055"/>
          </a:xfrm>
          <a:prstGeom prst="rect">
            <a:avLst/>
          </a:prstGeom>
          <a:noFill/>
        </p:spPr>
        <p:txBody>
          <a:bodyPr wrap="none" rtlCol="0">
            <a:spAutoFit/>
          </a:bodyPr>
          <a:lstStyle/>
          <a:p>
            <a:r>
              <a:rPr lang="en-US" sz="700" dirty="0" smtClean="0"/>
              <a:t>199</a:t>
            </a:r>
            <a:endParaRPr lang="en-US" sz="700" dirty="0"/>
          </a:p>
        </p:txBody>
      </p:sp>
      <p:sp>
        <p:nvSpPr>
          <p:cNvPr id="98" name="TextBox 97"/>
          <p:cNvSpPr txBox="1"/>
          <p:nvPr/>
        </p:nvSpPr>
        <p:spPr>
          <a:xfrm>
            <a:off x="3407054" y="4322065"/>
            <a:ext cx="319318" cy="200055"/>
          </a:xfrm>
          <a:prstGeom prst="rect">
            <a:avLst/>
          </a:prstGeom>
          <a:noFill/>
        </p:spPr>
        <p:txBody>
          <a:bodyPr wrap="none" rtlCol="0">
            <a:spAutoFit/>
          </a:bodyPr>
          <a:lstStyle/>
          <a:p>
            <a:r>
              <a:rPr lang="en-US" sz="700" dirty="0" smtClean="0"/>
              <a:t>198</a:t>
            </a:r>
            <a:endParaRPr lang="en-US" sz="700" dirty="0"/>
          </a:p>
        </p:txBody>
      </p:sp>
      <p:sp>
        <p:nvSpPr>
          <p:cNvPr id="99" name="TextBox 98"/>
          <p:cNvSpPr txBox="1"/>
          <p:nvPr/>
        </p:nvSpPr>
        <p:spPr>
          <a:xfrm>
            <a:off x="3407052" y="4150763"/>
            <a:ext cx="319318" cy="200055"/>
          </a:xfrm>
          <a:prstGeom prst="rect">
            <a:avLst/>
          </a:prstGeom>
          <a:noFill/>
        </p:spPr>
        <p:txBody>
          <a:bodyPr wrap="none" rtlCol="0">
            <a:spAutoFit/>
          </a:bodyPr>
          <a:lstStyle/>
          <a:p>
            <a:r>
              <a:rPr lang="en-US" sz="700" dirty="0" smtClean="0"/>
              <a:t>197</a:t>
            </a:r>
            <a:endParaRPr lang="en-US" sz="700" dirty="0"/>
          </a:p>
        </p:txBody>
      </p:sp>
      <p:sp>
        <p:nvSpPr>
          <p:cNvPr id="100" name="TextBox 99"/>
          <p:cNvSpPr txBox="1"/>
          <p:nvPr/>
        </p:nvSpPr>
        <p:spPr>
          <a:xfrm>
            <a:off x="3124316" y="6676662"/>
            <a:ext cx="319318" cy="200055"/>
          </a:xfrm>
          <a:prstGeom prst="rect">
            <a:avLst/>
          </a:prstGeom>
          <a:noFill/>
        </p:spPr>
        <p:txBody>
          <a:bodyPr wrap="none" rtlCol="0">
            <a:spAutoFit/>
          </a:bodyPr>
          <a:lstStyle/>
          <a:p>
            <a:r>
              <a:rPr lang="en-US" sz="700" dirty="0" smtClean="0"/>
              <a:t>182</a:t>
            </a:r>
            <a:endParaRPr lang="en-US" sz="700" dirty="0"/>
          </a:p>
        </p:txBody>
      </p:sp>
      <p:sp>
        <p:nvSpPr>
          <p:cNvPr id="101" name="TextBox 100"/>
          <p:cNvSpPr txBox="1"/>
          <p:nvPr/>
        </p:nvSpPr>
        <p:spPr>
          <a:xfrm>
            <a:off x="3124314" y="6505362"/>
            <a:ext cx="319318" cy="200055"/>
          </a:xfrm>
          <a:prstGeom prst="rect">
            <a:avLst/>
          </a:prstGeom>
          <a:noFill/>
        </p:spPr>
        <p:txBody>
          <a:bodyPr wrap="none" rtlCol="0">
            <a:spAutoFit/>
          </a:bodyPr>
          <a:lstStyle/>
          <a:p>
            <a:r>
              <a:rPr lang="en-US" sz="700" dirty="0" smtClean="0"/>
              <a:t>181</a:t>
            </a:r>
            <a:endParaRPr lang="en-US" sz="700" dirty="0"/>
          </a:p>
        </p:txBody>
      </p:sp>
      <p:sp>
        <p:nvSpPr>
          <p:cNvPr id="102" name="TextBox 101"/>
          <p:cNvSpPr txBox="1"/>
          <p:nvPr/>
        </p:nvSpPr>
        <p:spPr>
          <a:xfrm>
            <a:off x="3124314" y="6328585"/>
            <a:ext cx="319318" cy="200055"/>
          </a:xfrm>
          <a:prstGeom prst="rect">
            <a:avLst/>
          </a:prstGeom>
          <a:noFill/>
        </p:spPr>
        <p:txBody>
          <a:bodyPr wrap="none" rtlCol="0">
            <a:spAutoFit/>
          </a:bodyPr>
          <a:lstStyle/>
          <a:p>
            <a:r>
              <a:rPr lang="en-US" sz="700" dirty="0" smtClean="0"/>
              <a:t>180</a:t>
            </a:r>
            <a:endParaRPr lang="en-US" sz="700" dirty="0"/>
          </a:p>
        </p:txBody>
      </p:sp>
      <p:sp>
        <p:nvSpPr>
          <p:cNvPr id="103" name="TextBox 102"/>
          <p:cNvSpPr txBox="1"/>
          <p:nvPr/>
        </p:nvSpPr>
        <p:spPr>
          <a:xfrm>
            <a:off x="3124312" y="6157283"/>
            <a:ext cx="319318" cy="200055"/>
          </a:xfrm>
          <a:prstGeom prst="rect">
            <a:avLst/>
          </a:prstGeom>
          <a:noFill/>
        </p:spPr>
        <p:txBody>
          <a:bodyPr wrap="none" rtlCol="0">
            <a:spAutoFit/>
          </a:bodyPr>
          <a:lstStyle/>
          <a:p>
            <a:r>
              <a:rPr lang="en-US" sz="700" dirty="0" smtClean="0"/>
              <a:t>179</a:t>
            </a:r>
            <a:endParaRPr lang="en-US" sz="700" dirty="0"/>
          </a:p>
        </p:txBody>
      </p:sp>
      <p:sp>
        <p:nvSpPr>
          <p:cNvPr id="104" name="TextBox 103"/>
          <p:cNvSpPr txBox="1"/>
          <p:nvPr/>
        </p:nvSpPr>
        <p:spPr>
          <a:xfrm>
            <a:off x="3124314" y="5998178"/>
            <a:ext cx="319318" cy="200055"/>
          </a:xfrm>
          <a:prstGeom prst="rect">
            <a:avLst/>
          </a:prstGeom>
          <a:noFill/>
        </p:spPr>
        <p:txBody>
          <a:bodyPr wrap="none" rtlCol="0">
            <a:spAutoFit/>
          </a:bodyPr>
          <a:lstStyle/>
          <a:p>
            <a:r>
              <a:rPr lang="en-US" sz="700" dirty="0" smtClean="0"/>
              <a:t>178</a:t>
            </a:r>
            <a:endParaRPr lang="en-US" sz="700" dirty="0"/>
          </a:p>
        </p:txBody>
      </p:sp>
      <p:sp>
        <p:nvSpPr>
          <p:cNvPr id="105" name="TextBox 104"/>
          <p:cNvSpPr txBox="1"/>
          <p:nvPr/>
        </p:nvSpPr>
        <p:spPr>
          <a:xfrm>
            <a:off x="3124312" y="5826878"/>
            <a:ext cx="319318" cy="200055"/>
          </a:xfrm>
          <a:prstGeom prst="rect">
            <a:avLst/>
          </a:prstGeom>
          <a:noFill/>
        </p:spPr>
        <p:txBody>
          <a:bodyPr wrap="none" rtlCol="0">
            <a:spAutoFit/>
          </a:bodyPr>
          <a:lstStyle/>
          <a:p>
            <a:r>
              <a:rPr lang="en-US" sz="700" dirty="0" smtClean="0"/>
              <a:t>177</a:t>
            </a:r>
            <a:endParaRPr lang="en-US" sz="700" dirty="0"/>
          </a:p>
        </p:txBody>
      </p:sp>
      <p:sp>
        <p:nvSpPr>
          <p:cNvPr id="106" name="TextBox 105"/>
          <p:cNvSpPr txBox="1"/>
          <p:nvPr/>
        </p:nvSpPr>
        <p:spPr>
          <a:xfrm>
            <a:off x="3124312" y="5661074"/>
            <a:ext cx="319318" cy="200055"/>
          </a:xfrm>
          <a:prstGeom prst="rect">
            <a:avLst/>
          </a:prstGeom>
          <a:noFill/>
        </p:spPr>
        <p:txBody>
          <a:bodyPr wrap="none" rtlCol="0">
            <a:spAutoFit/>
          </a:bodyPr>
          <a:lstStyle/>
          <a:p>
            <a:r>
              <a:rPr lang="en-US" sz="700" dirty="0" smtClean="0"/>
              <a:t>176</a:t>
            </a:r>
            <a:endParaRPr lang="en-US" sz="700" dirty="0"/>
          </a:p>
        </p:txBody>
      </p:sp>
      <p:sp>
        <p:nvSpPr>
          <p:cNvPr id="107" name="TextBox 106"/>
          <p:cNvSpPr txBox="1"/>
          <p:nvPr/>
        </p:nvSpPr>
        <p:spPr>
          <a:xfrm>
            <a:off x="3124310" y="5497090"/>
            <a:ext cx="319318" cy="200055"/>
          </a:xfrm>
          <a:prstGeom prst="rect">
            <a:avLst/>
          </a:prstGeom>
          <a:noFill/>
        </p:spPr>
        <p:txBody>
          <a:bodyPr wrap="none" rtlCol="0">
            <a:spAutoFit/>
          </a:bodyPr>
          <a:lstStyle/>
          <a:p>
            <a:r>
              <a:rPr lang="en-US" sz="700" dirty="0" smtClean="0"/>
              <a:t>175</a:t>
            </a:r>
            <a:endParaRPr lang="en-US" sz="700" dirty="0"/>
          </a:p>
        </p:txBody>
      </p:sp>
      <p:sp>
        <p:nvSpPr>
          <p:cNvPr id="108" name="TextBox 107"/>
          <p:cNvSpPr txBox="1"/>
          <p:nvPr/>
        </p:nvSpPr>
        <p:spPr>
          <a:xfrm>
            <a:off x="3124314" y="5344682"/>
            <a:ext cx="319318" cy="200055"/>
          </a:xfrm>
          <a:prstGeom prst="rect">
            <a:avLst/>
          </a:prstGeom>
          <a:noFill/>
        </p:spPr>
        <p:txBody>
          <a:bodyPr wrap="none" rtlCol="0">
            <a:spAutoFit/>
          </a:bodyPr>
          <a:lstStyle/>
          <a:p>
            <a:r>
              <a:rPr lang="en-US" sz="700" dirty="0" smtClean="0"/>
              <a:t>174</a:t>
            </a:r>
            <a:endParaRPr lang="en-US" sz="700" dirty="0"/>
          </a:p>
        </p:txBody>
      </p:sp>
      <p:sp>
        <p:nvSpPr>
          <p:cNvPr id="109" name="TextBox 108"/>
          <p:cNvSpPr txBox="1"/>
          <p:nvPr/>
        </p:nvSpPr>
        <p:spPr>
          <a:xfrm>
            <a:off x="3124312" y="5173382"/>
            <a:ext cx="319318" cy="200055"/>
          </a:xfrm>
          <a:prstGeom prst="rect">
            <a:avLst/>
          </a:prstGeom>
          <a:noFill/>
        </p:spPr>
        <p:txBody>
          <a:bodyPr wrap="none" rtlCol="0">
            <a:spAutoFit/>
          </a:bodyPr>
          <a:lstStyle/>
          <a:p>
            <a:r>
              <a:rPr lang="en-US" sz="700" dirty="0" smtClean="0"/>
              <a:t>173</a:t>
            </a:r>
            <a:endParaRPr lang="en-US" sz="700" dirty="0"/>
          </a:p>
        </p:txBody>
      </p:sp>
      <p:sp>
        <p:nvSpPr>
          <p:cNvPr id="110" name="TextBox 109"/>
          <p:cNvSpPr txBox="1"/>
          <p:nvPr/>
        </p:nvSpPr>
        <p:spPr>
          <a:xfrm>
            <a:off x="3124312" y="5007578"/>
            <a:ext cx="319318" cy="200055"/>
          </a:xfrm>
          <a:prstGeom prst="rect">
            <a:avLst/>
          </a:prstGeom>
          <a:noFill/>
        </p:spPr>
        <p:txBody>
          <a:bodyPr wrap="none" rtlCol="0">
            <a:spAutoFit/>
          </a:bodyPr>
          <a:lstStyle/>
          <a:p>
            <a:r>
              <a:rPr lang="en-US" sz="700" dirty="0" smtClean="0"/>
              <a:t>172</a:t>
            </a:r>
            <a:endParaRPr lang="en-US" sz="700" dirty="0"/>
          </a:p>
        </p:txBody>
      </p:sp>
      <p:sp>
        <p:nvSpPr>
          <p:cNvPr id="111" name="TextBox 110"/>
          <p:cNvSpPr txBox="1"/>
          <p:nvPr/>
        </p:nvSpPr>
        <p:spPr>
          <a:xfrm>
            <a:off x="3124310" y="4836278"/>
            <a:ext cx="319318" cy="200055"/>
          </a:xfrm>
          <a:prstGeom prst="rect">
            <a:avLst/>
          </a:prstGeom>
          <a:noFill/>
        </p:spPr>
        <p:txBody>
          <a:bodyPr wrap="none" rtlCol="0">
            <a:spAutoFit/>
          </a:bodyPr>
          <a:lstStyle/>
          <a:p>
            <a:r>
              <a:rPr lang="en-US" sz="700" dirty="0" smtClean="0"/>
              <a:t>171</a:t>
            </a:r>
            <a:endParaRPr lang="en-US" sz="700" dirty="0"/>
          </a:p>
        </p:txBody>
      </p:sp>
      <p:sp>
        <p:nvSpPr>
          <p:cNvPr id="112" name="TextBox 111"/>
          <p:cNvSpPr txBox="1"/>
          <p:nvPr/>
        </p:nvSpPr>
        <p:spPr>
          <a:xfrm>
            <a:off x="3124312" y="4666198"/>
            <a:ext cx="319318" cy="200055"/>
          </a:xfrm>
          <a:prstGeom prst="rect">
            <a:avLst/>
          </a:prstGeom>
          <a:noFill/>
        </p:spPr>
        <p:txBody>
          <a:bodyPr wrap="none" rtlCol="0">
            <a:spAutoFit/>
          </a:bodyPr>
          <a:lstStyle/>
          <a:p>
            <a:r>
              <a:rPr lang="en-US" sz="700" dirty="0" smtClean="0"/>
              <a:t>170</a:t>
            </a:r>
            <a:endParaRPr lang="en-US" sz="700" dirty="0"/>
          </a:p>
        </p:txBody>
      </p:sp>
      <p:sp>
        <p:nvSpPr>
          <p:cNvPr id="113" name="TextBox 112"/>
          <p:cNvSpPr txBox="1"/>
          <p:nvPr/>
        </p:nvSpPr>
        <p:spPr>
          <a:xfrm>
            <a:off x="3124310" y="4491239"/>
            <a:ext cx="319318" cy="200055"/>
          </a:xfrm>
          <a:prstGeom prst="rect">
            <a:avLst/>
          </a:prstGeom>
          <a:noFill/>
        </p:spPr>
        <p:txBody>
          <a:bodyPr wrap="none" rtlCol="0">
            <a:spAutoFit/>
          </a:bodyPr>
          <a:lstStyle/>
          <a:p>
            <a:r>
              <a:rPr lang="en-US" sz="700" dirty="0" smtClean="0"/>
              <a:t>169</a:t>
            </a:r>
            <a:endParaRPr lang="en-US" sz="700" dirty="0"/>
          </a:p>
        </p:txBody>
      </p:sp>
      <p:sp>
        <p:nvSpPr>
          <p:cNvPr id="114" name="TextBox 113"/>
          <p:cNvSpPr txBox="1"/>
          <p:nvPr/>
        </p:nvSpPr>
        <p:spPr>
          <a:xfrm>
            <a:off x="3124310" y="4325437"/>
            <a:ext cx="319318" cy="200055"/>
          </a:xfrm>
          <a:prstGeom prst="rect">
            <a:avLst/>
          </a:prstGeom>
          <a:noFill/>
        </p:spPr>
        <p:txBody>
          <a:bodyPr wrap="none" rtlCol="0">
            <a:spAutoFit/>
          </a:bodyPr>
          <a:lstStyle/>
          <a:p>
            <a:r>
              <a:rPr lang="en-US" sz="700" dirty="0" smtClean="0"/>
              <a:t>168</a:t>
            </a:r>
            <a:endParaRPr lang="en-US" sz="700" dirty="0"/>
          </a:p>
        </p:txBody>
      </p:sp>
      <p:sp>
        <p:nvSpPr>
          <p:cNvPr id="115" name="TextBox 114"/>
          <p:cNvSpPr txBox="1"/>
          <p:nvPr/>
        </p:nvSpPr>
        <p:spPr>
          <a:xfrm>
            <a:off x="3124308" y="4154135"/>
            <a:ext cx="319318" cy="200055"/>
          </a:xfrm>
          <a:prstGeom prst="rect">
            <a:avLst/>
          </a:prstGeom>
          <a:noFill/>
        </p:spPr>
        <p:txBody>
          <a:bodyPr wrap="none" rtlCol="0">
            <a:spAutoFit/>
          </a:bodyPr>
          <a:lstStyle/>
          <a:p>
            <a:r>
              <a:rPr lang="en-US" sz="700" dirty="0" smtClean="0"/>
              <a:t>167</a:t>
            </a:r>
            <a:endParaRPr lang="en-US" sz="700" dirty="0"/>
          </a:p>
        </p:txBody>
      </p:sp>
      <p:sp>
        <p:nvSpPr>
          <p:cNvPr id="116" name="TextBox 115"/>
          <p:cNvSpPr txBox="1"/>
          <p:nvPr/>
        </p:nvSpPr>
        <p:spPr>
          <a:xfrm>
            <a:off x="2848670" y="6504031"/>
            <a:ext cx="319318" cy="200055"/>
          </a:xfrm>
          <a:prstGeom prst="rect">
            <a:avLst/>
          </a:prstGeom>
          <a:noFill/>
        </p:spPr>
        <p:txBody>
          <a:bodyPr wrap="none" rtlCol="0">
            <a:spAutoFit/>
          </a:bodyPr>
          <a:lstStyle/>
          <a:p>
            <a:r>
              <a:rPr lang="en-US" sz="700" dirty="0" smtClean="0"/>
              <a:t>150</a:t>
            </a:r>
            <a:endParaRPr lang="en-US" sz="700" dirty="0"/>
          </a:p>
        </p:txBody>
      </p:sp>
      <p:sp>
        <p:nvSpPr>
          <p:cNvPr id="117" name="TextBox 116"/>
          <p:cNvSpPr txBox="1"/>
          <p:nvPr/>
        </p:nvSpPr>
        <p:spPr>
          <a:xfrm>
            <a:off x="2848670" y="6327254"/>
            <a:ext cx="319318" cy="200055"/>
          </a:xfrm>
          <a:prstGeom prst="rect">
            <a:avLst/>
          </a:prstGeom>
          <a:noFill/>
        </p:spPr>
        <p:txBody>
          <a:bodyPr wrap="none" rtlCol="0">
            <a:spAutoFit/>
          </a:bodyPr>
          <a:lstStyle/>
          <a:p>
            <a:r>
              <a:rPr lang="en-US" sz="700" dirty="0" smtClean="0"/>
              <a:t>149</a:t>
            </a:r>
            <a:endParaRPr lang="en-US" sz="700" dirty="0"/>
          </a:p>
        </p:txBody>
      </p:sp>
      <p:sp>
        <p:nvSpPr>
          <p:cNvPr id="118" name="TextBox 117"/>
          <p:cNvSpPr txBox="1"/>
          <p:nvPr/>
        </p:nvSpPr>
        <p:spPr>
          <a:xfrm>
            <a:off x="2848668" y="6155954"/>
            <a:ext cx="319318" cy="200055"/>
          </a:xfrm>
          <a:prstGeom prst="rect">
            <a:avLst/>
          </a:prstGeom>
          <a:noFill/>
        </p:spPr>
        <p:txBody>
          <a:bodyPr wrap="none" rtlCol="0">
            <a:spAutoFit/>
          </a:bodyPr>
          <a:lstStyle/>
          <a:p>
            <a:r>
              <a:rPr lang="en-US" sz="700" dirty="0" smtClean="0"/>
              <a:t>148</a:t>
            </a:r>
            <a:endParaRPr lang="en-US" sz="700" dirty="0"/>
          </a:p>
        </p:txBody>
      </p:sp>
      <p:sp>
        <p:nvSpPr>
          <p:cNvPr id="119" name="TextBox 118"/>
          <p:cNvSpPr txBox="1"/>
          <p:nvPr/>
        </p:nvSpPr>
        <p:spPr>
          <a:xfrm>
            <a:off x="2848670" y="5996849"/>
            <a:ext cx="319318" cy="200055"/>
          </a:xfrm>
          <a:prstGeom prst="rect">
            <a:avLst/>
          </a:prstGeom>
          <a:noFill/>
        </p:spPr>
        <p:txBody>
          <a:bodyPr wrap="none" rtlCol="0">
            <a:spAutoFit/>
          </a:bodyPr>
          <a:lstStyle/>
          <a:p>
            <a:r>
              <a:rPr lang="en-US" sz="700" dirty="0" smtClean="0"/>
              <a:t>147</a:t>
            </a:r>
            <a:endParaRPr lang="en-US" sz="700" dirty="0"/>
          </a:p>
        </p:txBody>
      </p:sp>
      <p:sp>
        <p:nvSpPr>
          <p:cNvPr id="120" name="TextBox 119"/>
          <p:cNvSpPr txBox="1"/>
          <p:nvPr/>
        </p:nvSpPr>
        <p:spPr>
          <a:xfrm>
            <a:off x="2848668" y="5825547"/>
            <a:ext cx="319318" cy="200055"/>
          </a:xfrm>
          <a:prstGeom prst="rect">
            <a:avLst/>
          </a:prstGeom>
          <a:noFill/>
        </p:spPr>
        <p:txBody>
          <a:bodyPr wrap="none" rtlCol="0">
            <a:spAutoFit/>
          </a:bodyPr>
          <a:lstStyle/>
          <a:p>
            <a:r>
              <a:rPr lang="en-US" sz="700" dirty="0" smtClean="0"/>
              <a:t>146</a:t>
            </a:r>
            <a:endParaRPr lang="en-US" sz="700" dirty="0"/>
          </a:p>
        </p:txBody>
      </p:sp>
      <p:sp>
        <p:nvSpPr>
          <p:cNvPr id="121" name="TextBox 120"/>
          <p:cNvSpPr txBox="1"/>
          <p:nvPr/>
        </p:nvSpPr>
        <p:spPr>
          <a:xfrm>
            <a:off x="2848668" y="5659745"/>
            <a:ext cx="319318" cy="200055"/>
          </a:xfrm>
          <a:prstGeom prst="rect">
            <a:avLst/>
          </a:prstGeom>
          <a:noFill/>
        </p:spPr>
        <p:txBody>
          <a:bodyPr wrap="none" rtlCol="0">
            <a:spAutoFit/>
          </a:bodyPr>
          <a:lstStyle/>
          <a:p>
            <a:r>
              <a:rPr lang="en-US" sz="700" dirty="0" smtClean="0"/>
              <a:t>145</a:t>
            </a:r>
            <a:endParaRPr lang="en-US" sz="700" dirty="0"/>
          </a:p>
        </p:txBody>
      </p:sp>
      <p:sp>
        <p:nvSpPr>
          <p:cNvPr id="122" name="TextBox 121"/>
          <p:cNvSpPr txBox="1"/>
          <p:nvPr/>
        </p:nvSpPr>
        <p:spPr>
          <a:xfrm>
            <a:off x="2848666" y="5495759"/>
            <a:ext cx="319318" cy="200055"/>
          </a:xfrm>
          <a:prstGeom prst="rect">
            <a:avLst/>
          </a:prstGeom>
          <a:noFill/>
        </p:spPr>
        <p:txBody>
          <a:bodyPr wrap="none" rtlCol="0">
            <a:spAutoFit/>
          </a:bodyPr>
          <a:lstStyle/>
          <a:p>
            <a:r>
              <a:rPr lang="en-US" sz="700" dirty="0" smtClean="0"/>
              <a:t>144</a:t>
            </a:r>
            <a:endParaRPr lang="en-US" sz="700" dirty="0"/>
          </a:p>
        </p:txBody>
      </p:sp>
      <p:sp>
        <p:nvSpPr>
          <p:cNvPr id="123" name="TextBox 122"/>
          <p:cNvSpPr txBox="1"/>
          <p:nvPr/>
        </p:nvSpPr>
        <p:spPr>
          <a:xfrm>
            <a:off x="2848670" y="5343353"/>
            <a:ext cx="319318" cy="200055"/>
          </a:xfrm>
          <a:prstGeom prst="rect">
            <a:avLst/>
          </a:prstGeom>
          <a:noFill/>
        </p:spPr>
        <p:txBody>
          <a:bodyPr wrap="none" rtlCol="0">
            <a:spAutoFit/>
          </a:bodyPr>
          <a:lstStyle/>
          <a:p>
            <a:r>
              <a:rPr lang="en-US" sz="700" dirty="0" smtClean="0"/>
              <a:t>143</a:t>
            </a:r>
            <a:endParaRPr lang="en-US" sz="700" dirty="0"/>
          </a:p>
        </p:txBody>
      </p:sp>
      <p:sp>
        <p:nvSpPr>
          <p:cNvPr id="124" name="TextBox 123"/>
          <p:cNvSpPr txBox="1"/>
          <p:nvPr/>
        </p:nvSpPr>
        <p:spPr>
          <a:xfrm>
            <a:off x="2848668" y="5172051"/>
            <a:ext cx="319318" cy="200055"/>
          </a:xfrm>
          <a:prstGeom prst="rect">
            <a:avLst/>
          </a:prstGeom>
          <a:noFill/>
        </p:spPr>
        <p:txBody>
          <a:bodyPr wrap="none" rtlCol="0">
            <a:spAutoFit/>
          </a:bodyPr>
          <a:lstStyle/>
          <a:p>
            <a:r>
              <a:rPr lang="en-US" sz="700" dirty="0" smtClean="0"/>
              <a:t>142</a:t>
            </a:r>
            <a:endParaRPr lang="en-US" sz="700" dirty="0"/>
          </a:p>
        </p:txBody>
      </p:sp>
      <p:sp>
        <p:nvSpPr>
          <p:cNvPr id="125" name="TextBox 124"/>
          <p:cNvSpPr txBox="1"/>
          <p:nvPr/>
        </p:nvSpPr>
        <p:spPr>
          <a:xfrm>
            <a:off x="2848668" y="5006249"/>
            <a:ext cx="319318" cy="200055"/>
          </a:xfrm>
          <a:prstGeom prst="rect">
            <a:avLst/>
          </a:prstGeom>
          <a:noFill/>
        </p:spPr>
        <p:txBody>
          <a:bodyPr wrap="none" rtlCol="0">
            <a:spAutoFit/>
          </a:bodyPr>
          <a:lstStyle/>
          <a:p>
            <a:r>
              <a:rPr lang="en-US" sz="700" dirty="0" smtClean="0"/>
              <a:t>141</a:t>
            </a:r>
            <a:endParaRPr lang="en-US" sz="700" dirty="0"/>
          </a:p>
        </p:txBody>
      </p:sp>
      <p:sp>
        <p:nvSpPr>
          <p:cNvPr id="126" name="TextBox 125"/>
          <p:cNvSpPr txBox="1"/>
          <p:nvPr/>
        </p:nvSpPr>
        <p:spPr>
          <a:xfrm>
            <a:off x="2848666" y="4834947"/>
            <a:ext cx="319318" cy="200055"/>
          </a:xfrm>
          <a:prstGeom prst="rect">
            <a:avLst/>
          </a:prstGeom>
          <a:noFill/>
        </p:spPr>
        <p:txBody>
          <a:bodyPr wrap="none" rtlCol="0">
            <a:spAutoFit/>
          </a:bodyPr>
          <a:lstStyle/>
          <a:p>
            <a:r>
              <a:rPr lang="en-US" sz="700" dirty="0" smtClean="0"/>
              <a:t>140</a:t>
            </a:r>
            <a:endParaRPr lang="en-US" sz="700" dirty="0"/>
          </a:p>
        </p:txBody>
      </p:sp>
      <p:sp>
        <p:nvSpPr>
          <p:cNvPr id="127" name="TextBox 126"/>
          <p:cNvSpPr txBox="1"/>
          <p:nvPr/>
        </p:nvSpPr>
        <p:spPr>
          <a:xfrm>
            <a:off x="2848668" y="4664869"/>
            <a:ext cx="319318" cy="200055"/>
          </a:xfrm>
          <a:prstGeom prst="rect">
            <a:avLst/>
          </a:prstGeom>
          <a:noFill/>
        </p:spPr>
        <p:txBody>
          <a:bodyPr wrap="none" rtlCol="0">
            <a:spAutoFit/>
          </a:bodyPr>
          <a:lstStyle/>
          <a:p>
            <a:r>
              <a:rPr lang="en-US" sz="700" dirty="0" smtClean="0"/>
              <a:t>139</a:t>
            </a:r>
            <a:endParaRPr lang="en-US" sz="700" dirty="0"/>
          </a:p>
        </p:txBody>
      </p:sp>
      <p:sp>
        <p:nvSpPr>
          <p:cNvPr id="128" name="TextBox 127"/>
          <p:cNvSpPr txBox="1"/>
          <p:nvPr/>
        </p:nvSpPr>
        <p:spPr>
          <a:xfrm>
            <a:off x="2848666" y="4489910"/>
            <a:ext cx="319318" cy="200055"/>
          </a:xfrm>
          <a:prstGeom prst="rect">
            <a:avLst/>
          </a:prstGeom>
          <a:noFill/>
        </p:spPr>
        <p:txBody>
          <a:bodyPr wrap="none" rtlCol="0">
            <a:spAutoFit/>
          </a:bodyPr>
          <a:lstStyle/>
          <a:p>
            <a:r>
              <a:rPr lang="en-US" sz="700" dirty="0" smtClean="0"/>
              <a:t>138</a:t>
            </a:r>
            <a:endParaRPr lang="en-US" sz="700" dirty="0"/>
          </a:p>
        </p:txBody>
      </p:sp>
      <p:sp>
        <p:nvSpPr>
          <p:cNvPr id="129" name="TextBox 128"/>
          <p:cNvSpPr txBox="1"/>
          <p:nvPr/>
        </p:nvSpPr>
        <p:spPr>
          <a:xfrm>
            <a:off x="2848666" y="4324106"/>
            <a:ext cx="319318" cy="200055"/>
          </a:xfrm>
          <a:prstGeom prst="rect">
            <a:avLst/>
          </a:prstGeom>
          <a:noFill/>
        </p:spPr>
        <p:txBody>
          <a:bodyPr wrap="none" rtlCol="0">
            <a:spAutoFit/>
          </a:bodyPr>
          <a:lstStyle/>
          <a:p>
            <a:r>
              <a:rPr lang="en-US" sz="700" dirty="0" smtClean="0"/>
              <a:t>137</a:t>
            </a:r>
            <a:endParaRPr lang="en-US" sz="700" dirty="0"/>
          </a:p>
        </p:txBody>
      </p:sp>
      <p:sp>
        <p:nvSpPr>
          <p:cNvPr id="130" name="TextBox 129"/>
          <p:cNvSpPr txBox="1"/>
          <p:nvPr/>
        </p:nvSpPr>
        <p:spPr>
          <a:xfrm>
            <a:off x="2848664" y="4152806"/>
            <a:ext cx="319318" cy="200055"/>
          </a:xfrm>
          <a:prstGeom prst="rect">
            <a:avLst/>
          </a:prstGeom>
          <a:noFill/>
        </p:spPr>
        <p:txBody>
          <a:bodyPr wrap="none" rtlCol="0">
            <a:spAutoFit/>
          </a:bodyPr>
          <a:lstStyle/>
          <a:p>
            <a:r>
              <a:rPr lang="en-US" sz="700" dirty="0" smtClean="0"/>
              <a:t>136</a:t>
            </a:r>
            <a:endParaRPr lang="en-US" sz="700" dirty="0"/>
          </a:p>
        </p:txBody>
      </p:sp>
      <p:sp>
        <p:nvSpPr>
          <p:cNvPr id="131" name="TextBox 130"/>
          <p:cNvSpPr txBox="1"/>
          <p:nvPr/>
        </p:nvSpPr>
        <p:spPr>
          <a:xfrm>
            <a:off x="5069552" y="4149665"/>
            <a:ext cx="274434" cy="200055"/>
          </a:xfrm>
          <a:prstGeom prst="rect">
            <a:avLst/>
          </a:prstGeom>
          <a:noFill/>
        </p:spPr>
        <p:txBody>
          <a:bodyPr wrap="none" rtlCol="0">
            <a:spAutoFit/>
          </a:bodyPr>
          <a:lstStyle/>
          <a:p>
            <a:r>
              <a:rPr lang="en-US" sz="700" dirty="0" smtClean="0"/>
              <a:t>15</a:t>
            </a:r>
            <a:endParaRPr lang="en-US" sz="700" dirty="0"/>
          </a:p>
        </p:txBody>
      </p:sp>
      <p:sp>
        <p:nvSpPr>
          <p:cNvPr id="132" name="TextBox 131"/>
          <p:cNvSpPr txBox="1"/>
          <p:nvPr/>
        </p:nvSpPr>
        <p:spPr>
          <a:xfrm>
            <a:off x="5069550" y="3978363"/>
            <a:ext cx="274434" cy="200055"/>
          </a:xfrm>
          <a:prstGeom prst="rect">
            <a:avLst/>
          </a:prstGeom>
          <a:noFill/>
        </p:spPr>
        <p:txBody>
          <a:bodyPr wrap="none" rtlCol="0">
            <a:spAutoFit/>
          </a:bodyPr>
          <a:lstStyle/>
          <a:p>
            <a:r>
              <a:rPr lang="en-US" sz="700" dirty="0" smtClean="0"/>
              <a:t>14</a:t>
            </a:r>
            <a:endParaRPr lang="en-US" sz="700" dirty="0"/>
          </a:p>
        </p:txBody>
      </p:sp>
      <p:sp>
        <p:nvSpPr>
          <p:cNvPr id="133" name="TextBox 132"/>
          <p:cNvSpPr txBox="1"/>
          <p:nvPr/>
        </p:nvSpPr>
        <p:spPr>
          <a:xfrm>
            <a:off x="5069550" y="3812561"/>
            <a:ext cx="274434" cy="200055"/>
          </a:xfrm>
          <a:prstGeom prst="rect">
            <a:avLst/>
          </a:prstGeom>
          <a:noFill/>
        </p:spPr>
        <p:txBody>
          <a:bodyPr wrap="none" rtlCol="0">
            <a:spAutoFit/>
          </a:bodyPr>
          <a:lstStyle/>
          <a:p>
            <a:r>
              <a:rPr lang="en-US" sz="700" dirty="0" smtClean="0"/>
              <a:t>13</a:t>
            </a:r>
            <a:endParaRPr lang="en-US" sz="700" dirty="0"/>
          </a:p>
        </p:txBody>
      </p:sp>
      <p:sp>
        <p:nvSpPr>
          <p:cNvPr id="134" name="TextBox 133"/>
          <p:cNvSpPr txBox="1"/>
          <p:nvPr/>
        </p:nvSpPr>
        <p:spPr>
          <a:xfrm>
            <a:off x="5069548" y="3641259"/>
            <a:ext cx="274434" cy="200055"/>
          </a:xfrm>
          <a:prstGeom prst="rect">
            <a:avLst/>
          </a:prstGeom>
          <a:noFill/>
        </p:spPr>
        <p:txBody>
          <a:bodyPr wrap="none" rtlCol="0">
            <a:spAutoFit/>
          </a:bodyPr>
          <a:lstStyle/>
          <a:p>
            <a:r>
              <a:rPr lang="en-US" sz="700" dirty="0" smtClean="0"/>
              <a:t>12</a:t>
            </a:r>
            <a:endParaRPr lang="en-US" sz="700" dirty="0"/>
          </a:p>
        </p:txBody>
      </p:sp>
      <p:sp>
        <p:nvSpPr>
          <p:cNvPr id="135" name="TextBox 134"/>
          <p:cNvSpPr txBox="1"/>
          <p:nvPr/>
        </p:nvSpPr>
        <p:spPr>
          <a:xfrm>
            <a:off x="5069550" y="3482154"/>
            <a:ext cx="274434" cy="200055"/>
          </a:xfrm>
          <a:prstGeom prst="rect">
            <a:avLst/>
          </a:prstGeom>
          <a:noFill/>
        </p:spPr>
        <p:txBody>
          <a:bodyPr wrap="none" rtlCol="0">
            <a:spAutoFit/>
          </a:bodyPr>
          <a:lstStyle/>
          <a:p>
            <a:r>
              <a:rPr lang="en-US" sz="700" dirty="0" smtClean="0"/>
              <a:t>11</a:t>
            </a:r>
            <a:endParaRPr lang="en-US" sz="700" dirty="0"/>
          </a:p>
        </p:txBody>
      </p:sp>
      <p:sp>
        <p:nvSpPr>
          <p:cNvPr id="136" name="TextBox 135"/>
          <p:cNvSpPr txBox="1"/>
          <p:nvPr/>
        </p:nvSpPr>
        <p:spPr>
          <a:xfrm>
            <a:off x="5069548" y="3310854"/>
            <a:ext cx="274434" cy="200055"/>
          </a:xfrm>
          <a:prstGeom prst="rect">
            <a:avLst/>
          </a:prstGeom>
          <a:noFill/>
        </p:spPr>
        <p:txBody>
          <a:bodyPr wrap="none" rtlCol="0">
            <a:spAutoFit/>
          </a:bodyPr>
          <a:lstStyle/>
          <a:p>
            <a:r>
              <a:rPr lang="en-US" sz="700" dirty="0" smtClean="0"/>
              <a:t>10</a:t>
            </a:r>
            <a:endParaRPr lang="en-US" sz="700" dirty="0"/>
          </a:p>
        </p:txBody>
      </p:sp>
      <p:sp>
        <p:nvSpPr>
          <p:cNvPr id="137" name="TextBox 136"/>
          <p:cNvSpPr txBox="1"/>
          <p:nvPr/>
        </p:nvSpPr>
        <p:spPr>
          <a:xfrm>
            <a:off x="5093474" y="3145050"/>
            <a:ext cx="229550" cy="200055"/>
          </a:xfrm>
          <a:prstGeom prst="rect">
            <a:avLst/>
          </a:prstGeom>
          <a:noFill/>
        </p:spPr>
        <p:txBody>
          <a:bodyPr wrap="none" rtlCol="0">
            <a:spAutoFit/>
          </a:bodyPr>
          <a:lstStyle/>
          <a:p>
            <a:r>
              <a:rPr lang="en-US" sz="700" dirty="0" smtClean="0"/>
              <a:t>9</a:t>
            </a:r>
            <a:endParaRPr lang="en-US" sz="700" dirty="0"/>
          </a:p>
        </p:txBody>
      </p:sp>
      <p:sp>
        <p:nvSpPr>
          <p:cNvPr id="138" name="TextBox 137"/>
          <p:cNvSpPr txBox="1"/>
          <p:nvPr/>
        </p:nvSpPr>
        <p:spPr>
          <a:xfrm>
            <a:off x="5093472" y="2973750"/>
            <a:ext cx="229550" cy="200055"/>
          </a:xfrm>
          <a:prstGeom prst="rect">
            <a:avLst/>
          </a:prstGeom>
          <a:noFill/>
        </p:spPr>
        <p:txBody>
          <a:bodyPr wrap="none" rtlCol="0">
            <a:spAutoFit/>
          </a:bodyPr>
          <a:lstStyle/>
          <a:p>
            <a:r>
              <a:rPr lang="en-US" sz="700" dirty="0" smtClean="0"/>
              <a:t>8</a:t>
            </a:r>
            <a:endParaRPr lang="en-US" sz="700" dirty="0"/>
          </a:p>
        </p:txBody>
      </p:sp>
      <p:sp>
        <p:nvSpPr>
          <p:cNvPr id="139" name="TextBox 138"/>
          <p:cNvSpPr txBox="1"/>
          <p:nvPr/>
        </p:nvSpPr>
        <p:spPr>
          <a:xfrm>
            <a:off x="5093476" y="2795737"/>
            <a:ext cx="229550" cy="200055"/>
          </a:xfrm>
          <a:prstGeom prst="rect">
            <a:avLst/>
          </a:prstGeom>
          <a:noFill/>
        </p:spPr>
        <p:txBody>
          <a:bodyPr wrap="none" rtlCol="0">
            <a:spAutoFit/>
          </a:bodyPr>
          <a:lstStyle/>
          <a:p>
            <a:r>
              <a:rPr lang="en-US" sz="700" dirty="0" smtClean="0"/>
              <a:t>7</a:t>
            </a:r>
            <a:endParaRPr lang="en-US" sz="700" dirty="0"/>
          </a:p>
        </p:txBody>
      </p:sp>
      <p:sp>
        <p:nvSpPr>
          <p:cNvPr id="140" name="TextBox 139"/>
          <p:cNvSpPr txBox="1"/>
          <p:nvPr/>
        </p:nvSpPr>
        <p:spPr>
          <a:xfrm>
            <a:off x="5093474" y="2624435"/>
            <a:ext cx="229550" cy="200055"/>
          </a:xfrm>
          <a:prstGeom prst="rect">
            <a:avLst/>
          </a:prstGeom>
          <a:noFill/>
        </p:spPr>
        <p:txBody>
          <a:bodyPr wrap="none" rtlCol="0">
            <a:spAutoFit/>
          </a:bodyPr>
          <a:lstStyle/>
          <a:p>
            <a:r>
              <a:rPr lang="en-US" sz="700" dirty="0" smtClean="0"/>
              <a:t>6</a:t>
            </a:r>
            <a:endParaRPr lang="en-US" sz="700" dirty="0"/>
          </a:p>
        </p:txBody>
      </p:sp>
      <p:sp>
        <p:nvSpPr>
          <p:cNvPr id="141" name="TextBox 140"/>
          <p:cNvSpPr txBox="1"/>
          <p:nvPr/>
        </p:nvSpPr>
        <p:spPr>
          <a:xfrm>
            <a:off x="5093474" y="2458633"/>
            <a:ext cx="229550" cy="200055"/>
          </a:xfrm>
          <a:prstGeom prst="rect">
            <a:avLst/>
          </a:prstGeom>
          <a:noFill/>
        </p:spPr>
        <p:txBody>
          <a:bodyPr wrap="none" rtlCol="0">
            <a:spAutoFit/>
          </a:bodyPr>
          <a:lstStyle/>
          <a:p>
            <a:r>
              <a:rPr lang="en-US" sz="700" dirty="0" smtClean="0"/>
              <a:t>5</a:t>
            </a:r>
            <a:endParaRPr lang="en-US" sz="700" dirty="0"/>
          </a:p>
        </p:txBody>
      </p:sp>
      <p:sp>
        <p:nvSpPr>
          <p:cNvPr id="142" name="TextBox 141"/>
          <p:cNvSpPr txBox="1"/>
          <p:nvPr/>
        </p:nvSpPr>
        <p:spPr>
          <a:xfrm>
            <a:off x="5093472" y="2287331"/>
            <a:ext cx="229550" cy="200055"/>
          </a:xfrm>
          <a:prstGeom prst="rect">
            <a:avLst/>
          </a:prstGeom>
          <a:noFill/>
        </p:spPr>
        <p:txBody>
          <a:bodyPr wrap="none" rtlCol="0">
            <a:spAutoFit/>
          </a:bodyPr>
          <a:lstStyle/>
          <a:p>
            <a:r>
              <a:rPr lang="en-US" sz="700" dirty="0" smtClean="0"/>
              <a:t>4</a:t>
            </a:r>
            <a:endParaRPr lang="en-US" sz="700" dirty="0"/>
          </a:p>
        </p:txBody>
      </p:sp>
      <p:sp>
        <p:nvSpPr>
          <p:cNvPr id="143" name="TextBox 142"/>
          <p:cNvSpPr txBox="1"/>
          <p:nvPr/>
        </p:nvSpPr>
        <p:spPr>
          <a:xfrm>
            <a:off x="5093474" y="2128226"/>
            <a:ext cx="229550" cy="200055"/>
          </a:xfrm>
          <a:prstGeom prst="rect">
            <a:avLst/>
          </a:prstGeom>
          <a:noFill/>
        </p:spPr>
        <p:txBody>
          <a:bodyPr wrap="none" rtlCol="0">
            <a:spAutoFit/>
          </a:bodyPr>
          <a:lstStyle/>
          <a:p>
            <a:r>
              <a:rPr lang="en-US" sz="700" dirty="0" smtClean="0"/>
              <a:t>3</a:t>
            </a:r>
            <a:endParaRPr lang="en-US" sz="700" dirty="0"/>
          </a:p>
        </p:txBody>
      </p:sp>
      <p:sp>
        <p:nvSpPr>
          <p:cNvPr id="144" name="TextBox 143"/>
          <p:cNvSpPr txBox="1"/>
          <p:nvPr/>
        </p:nvSpPr>
        <p:spPr>
          <a:xfrm>
            <a:off x="5091494" y="1977442"/>
            <a:ext cx="229550" cy="200055"/>
          </a:xfrm>
          <a:prstGeom prst="rect">
            <a:avLst/>
          </a:prstGeom>
          <a:noFill/>
        </p:spPr>
        <p:txBody>
          <a:bodyPr wrap="none" rtlCol="0">
            <a:spAutoFit/>
          </a:bodyPr>
          <a:lstStyle/>
          <a:p>
            <a:r>
              <a:rPr lang="en-US" sz="700" dirty="0" smtClean="0"/>
              <a:t>2</a:t>
            </a:r>
            <a:endParaRPr lang="en-US" sz="700" dirty="0"/>
          </a:p>
        </p:txBody>
      </p:sp>
      <p:sp>
        <p:nvSpPr>
          <p:cNvPr id="145" name="TextBox 144"/>
          <p:cNvSpPr txBox="1"/>
          <p:nvPr/>
        </p:nvSpPr>
        <p:spPr>
          <a:xfrm>
            <a:off x="5089818" y="1805754"/>
            <a:ext cx="229550" cy="200055"/>
          </a:xfrm>
          <a:prstGeom prst="rect">
            <a:avLst/>
          </a:prstGeom>
          <a:noFill/>
        </p:spPr>
        <p:txBody>
          <a:bodyPr wrap="none" rtlCol="0">
            <a:spAutoFit/>
          </a:bodyPr>
          <a:lstStyle/>
          <a:p>
            <a:r>
              <a:rPr lang="en-US" sz="700" dirty="0" smtClean="0"/>
              <a:t>1</a:t>
            </a:r>
            <a:endParaRPr lang="en-US" sz="700" dirty="0"/>
          </a:p>
        </p:txBody>
      </p:sp>
      <p:sp>
        <p:nvSpPr>
          <p:cNvPr id="146" name="TextBox 145"/>
          <p:cNvSpPr txBox="1"/>
          <p:nvPr/>
        </p:nvSpPr>
        <p:spPr>
          <a:xfrm>
            <a:off x="5036516" y="1639822"/>
            <a:ext cx="341760" cy="200055"/>
          </a:xfrm>
          <a:prstGeom prst="rect">
            <a:avLst/>
          </a:prstGeom>
          <a:noFill/>
        </p:spPr>
        <p:txBody>
          <a:bodyPr wrap="none" rtlCol="0">
            <a:spAutoFit/>
          </a:bodyPr>
          <a:lstStyle/>
          <a:p>
            <a:r>
              <a:rPr lang="en-US" sz="700" b="1" u="sng" dirty="0" smtClean="0">
                <a:solidFill>
                  <a:schemeClr val="bg1"/>
                </a:solidFill>
              </a:rPr>
              <a:t>DAY</a:t>
            </a:r>
            <a:endParaRPr lang="en-US" sz="700" b="1" u="sng" dirty="0">
              <a:solidFill>
                <a:schemeClr val="bg1"/>
              </a:solidFill>
            </a:endParaRPr>
          </a:p>
        </p:txBody>
      </p:sp>
      <p:sp>
        <p:nvSpPr>
          <p:cNvPr id="147" name="TextBox 146"/>
          <p:cNvSpPr txBox="1"/>
          <p:nvPr/>
        </p:nvSpPr>
        <p:spPr>
          <a:xfrm>
            <a:off x="4771958" y="3977034"/>
            <a:ext cx="319318" cy="200055"/>
          </a:xfrm>
          <a:prstGeom prst="rect">
            <a:avLst/>
          </a:prstGeom>
          <a:noFill/>
        </p:spPr>
        <p:txBody>
          <a:bodyPr wrap="none" rtlCol="0">
            <a:spAutoFit/>
          </a:bodyPr>
          <a:lstStyle/>
          <a:p>
            <a:r>
              <a:rPr lang="en-US" sz="700" dirty="0" smtClean="0"/>
              <a:t>349</a:t>
            </a:r>
            <a:endParaRPr lang="en-US" sz="700" dirty="0"/>
          </a:p>
        </p:txBody>
      </p:sp>
      <p:sp>
        <p:nvSpPr>
          <p:cNvPr id="148" name="TextBox 147"/>
          <p:cNvSpPr txBox="1"/>
          <p:nvPr/>
        </p:nvSpPr>
        <p:spPr>
          <a:xfrm>
            <a:off x="4771958" y="3811230"/>
            <a:ext cx="319318" cy="200055"/>
          </a:xfrm>
          <a:prstGeom prst="rect">
            <a:avLst/>
          </a:prstGeom>
          <a:noFill/>
        </p:spPr>
        <p:txBody>
          <a:bodyPr wrap="none" rtlCol="0">
            <a:spAutoFit/>
          </a:bodyPr>
          <a:lstStyle/>
          <a:p>
            <a:r>
              <a:rPr lang="en-US" sz="700" dirty="0" smtClean="0"/>
              <a:t>348</a:t>
            </a:r>
            <a:endParaRPr lang="en-US" sz="700" dirty="0"/>
          </a:p>
        </p:txBody>
      </p:sp>
      <p:sp>
        <p:nvSpPr>
          <p:cNvPr id="149" name="TextBox 148"/>
          <p:cNvSpPr txBox="1"/>
          <p:nvPr/>
        </p:nvSpPr>
        <p:spPr>
          <a:xfrm>
            <a:off x="4771956" y="3654562"/>
            <a:ext cx="319318" cy="200055"/>
          </a:xfrm>
          <a:prstGeom prst="rect">
            <a:avLst/>
          </a:prstGeom>
          <a:noFill/>
        </p:spPr>
        <p:txBody>
          <a:bodyPr wrap="none" rtlCol="0">
            <a:spAutoFit/>
          </a:bodyPr>
          <a:lstStyle/>
          <a:p>
            <a:r>
              <a:rPr lang="en-US" sz="700" dirty="0" smtClean="0"/>
              <a:t>347</a:t>
            </a:r>
            <a:endParaRPr lang="en-US" sz="700" dirty="0"/>
          </a:p>
        </p:txBody>
      </p:sp>
      <p:sp>
        <p:nvSpPr>
          <p:cNvPr id="150" name="TextBox 149"/>
          <p:cNvSpPr txBox="1"/>
          <p:nvPr/>
        </p:nvSpPr>
        <p:spPr>
          <a:xfrm>
            <a:off x="4771958" y="3480825"/>
            <a:ext cx="319318" cy="200055"/>
          </a:xfrm>
          <a:prstGeom prst="rect">
            <a:avLst/>
          </a:prstGeom>
          <a:noFill/>
        </p:spPr>
        <p:txBody>
          <a:bodyPr wrap="none" rtlCol="0">
            <a:spAutoFit/>
          </a:bodyPr>
          <a:lstStyle/>
          <a:p>
            <a:r>
              <a:rPr lang="en-US" sz="700" dirty="0" smtClean="0"/>
              <a:t>346</a:t>
            </a:r>
            <a:endParaRPr lang="en-US" sz="700" dirty="0"/>
          </a:p>
        </p:txBody>
      </p:sp>
      <p:sp>
        <p:nvSpPr>
          <p:cNvPr id="151" name="TextBox 150"/>
          <p:cNvSpPr txBox="1"/>
          <p:nvPr/>
        </p:nvSpPr>
        <p:spPr>
          <a:xfrm>
            <a:off x="4771956" y="3309523"/>
            <a:ext cx="319318" cy="200055"/>
          </a:xfrm>
          <a:prstGeom prst="rect">
            <a:avLst/>
          </a:prstGeom>
          <a:noFill/>
        </p:spPr>
        <p:txBody>
          <a:bodyPr wrap="none" rtlCol="0">
            <a:spAutoFit/>
          </a:bodyPr>
          <a:lstStyle/>
          <a:p>
            <a:r>
              <a:rPr lang="en-US" sz="700" dirty="0" smtClean="0"/>
              <a:t>345</a:t>
            </a:r>
            <a:endParaRPr lang="en-US" sz="700" dirty="0"/>
          </a:p>
        </p:txBody>
      </p:sp>
      <p:sp>
        <p:nvSpPr>
          <p:cNvPr id="152" name="TextBox 151"/>
          <p:cNvSpPr txBox="1"/>
          <p:nvPr/>
        </p:nvSpPr>
        <p:spPr>
          <a:xfrm>
            <a:off x="4771956" y="3143721"/>
            <a:ext cx="319318" cy="200055"/>
          </a:xfrm>
          <a:prstGeom prst="rect">
            <a:avLst/>
          </a:prstGeom>
          <a:noFill/>
        </p:spPr>
        <p:txBody>
          <a:bodyPr wrap="none" rtlCol="0">
            <a:spAutoFit/>
          </a:bodyPr>
          <a:lstStyle/>
          <a:p>
            <a:r>
              <a:rPr lang="en-US" sz="700" dirty="0" smtClean="0"/>
              <a:t>344</a:t>
            </a:r>
            <a:endParaRPr lang="en-US" sz="700" dirty="0"/>
          </a:p>
        </p:txBody>
      </p:sp>
      <p:sp>
        <p:nvSpPr>
          <p:cNvPr id="153" name="TextBox 152"/>
          <p:cNvSpPr txBox="1"/>
          <p:nvPr/>
        </p:nvSpPr>
        <p:spPr>
          <a:xfrm>
            <a:off x="4771954" y="2979735"/>
            <a:ext cx="319318" cy="200055"/>
          </a:xfrm>
          <a:prstGeom prst="rect">
            <a:avLst/>
          </a:prstGeom>
          <a:noFill/>
        </p:spPr>
        <p:txBody>
          <a:bodyPr wrap="none" rtlCol="0">
            <a:spAutoFit/>
          </a:bodyPr>
          <a:lstStyle/>
          <a:p>
            <a:r>
              <a:rPr lang="en-US" sz="700" dirty="0" smtClean="0"/>
              <a:t>343</a:t>
            </a:r>
            <a:endParaRPr lang="en-US" sz="700" dirty="0"/>
          </a:p>
        </p:txBody>
      </p:sp>
      <p:sp>
        <p:nvSpPr>
          <p:cNvPr id="154" name="TextBox 153"/>
          <p:cNvSpPr txBox="1"/>
          <p:nvPr/>
        </p:nvSpPr>
        <p:spPr>
          <a:xfrm>
            <a:off x="4771958" y="2809038"/>
            <a:ext cx="319318" cy="200055"/>
          </a:xfrm>
          <a:prstGeom prst="rect">
            <a:avLst/>
          </a:prstGeom>
          <a:noFill/>
        </p:spPr>
        <p:txBody>
          <a:bodyPr wrap="none" rtlCol="0">
            <a:spAutoFit/>
          </a:bodyPr>
          <a:lstStyle/>
          <a:p>
            <a:r>
              <a:rPr lang="en-US" sz="700" dirty="0" smtClean="0"/>
              <a:t>342</a:t>
            </a:r>
            <a:endParaRPr lang="en-US" sz="700" dirty="0"/>
          </a:p>
        </p:txBody>
      </p:sp>
      <p:sp>
        <p:nvSpPr>
          <p:cNvPr id="155" name="TextBox 154"/>
          <p:cNvSpPr txBox="1"/>
          <p:nvPr/>
        </p:nvSpPr>
        <p:spPr>
          <a:xfrm>
            <a:off x="4771956" y="2648711"/>
            <a:ext cx="319318" cy="200055"/>
          </a:xfrm>
          <a:prstGeom prst="rect">
            <a:avLst/>
          </a:prstGeom>
          <a:noFill/>
        </p:spPr>
        <p:txBody>
          <a:bodyPr wrap="none" rtlCol="0">
            <a:spAutoFit/>
          </a:bodyPr>
          <a:lstStyle/>
          <a:p>
            <a:r>
              <a:rPr lang="en-US" sz="700" dirty="0" smtClean="0"/>
              <a:t>341</a:t>
            </a:r>
            <a:endParaRPr lang="en-US" sz="700" dirty="0"/>
          </a:p>
        </p:txBody>
      </p:sp>
      <p:sp>
        <p:nvSpPr>
          <p:cNvPr id="156" name="TextBox 155"/>
          <p:cNvSpPr txBox="1"/>
          <p:nvPr/>
        </p:nvSpPr>
        <p:spPr>
          <a:xfrm>
            <a:off x="4771956" y="2475593"/>
            <a:ext cx="319318" cy="200055"/>
          </a:xfrm>
          <a:prstGeom prst="rect">
            <a:avLst/>
          </a:prstGeom>
          <a:noFill/>
        </p:spPr>
        <p:txBody>
          <a:bodyPr wrap="none" rtlCol="0">
            <a:spAutoFit/>
          </a:bodyPr>
          <a:lstStyle/>
          <a:p>
            <a:r>
              <a:rPr lang="en-US" sz="700" dirty="0" smtClean="0"/>
              <a:t>340</a:t>
            </a:r>
            <a:endParaRPr lang="en-US" sz="700" dirty="0"/>
          </a:p>
        </p:txBody>
      </p:sp>
      <p:sp>
        <p:nvSpPr>
          <p:cNvPr id="157" name="TextBox 156"/>
          <p:cNvSpPr txBox="1"/>
          <p:nvPr/>
        </p:nvSpPr>
        <p:spPr>
          <a:xfrm>
            <a:off x="4771954" y="2311607"/>
            <a:ext cx="319318" cy="200055"/>
          </a:xfrm>
          <a:prstGeom prst="rect">
            <a:avLst/>
          </a:prstGeom>
          <a:noFill/>
        </p:spPr>
        <p:txBody>
          <a:bodyPr wrap="none" rtlCol="0">
            <a:spAutoFit/>
          </a:bodyPr>
          <a:lstStyle/>
          <a:p>
            <a:r>
              <a:rPr lang="en-US" sz="700" dirty="0" smtClean="0"/>
              <a:t>339</a:t>
            </a:r>
            <a:endParaRPr lang="en-US" sz="700" dirty="0"/>
          </a:p>
        </p:txBody>
      </p:sp>
      <p:sp>
        <p:nvSpPr>
          <p:cNvPr id="158" name="TextBox 157"/>
          <p:cNvSpPr txBox="1"/>
          <p:nvPr/>
        </p:nvSpPr>
        <p:spPr>
          <a:xfrm>
            <a:off x="4771956" y="2145186"/>
            <a:ext cx="319318" cy="200055"/>
          </a:xfrm>
          <a:prstGeom prst="rect">
            <a:avLst/>
          </a:prstGeom>
          <a:noFill/>
        </p:spPr>
        <p:txBody>
          <a:bodyPr wrap="none" rtlCol="0">
            <a:spAutoFit/>
          </a:bodyPr>
          <a:lstStyle/>
          <a:p>
            <a:r>
              <a:rPr lang="en-US" sz="700" dirty="0" smtClean="0"/>
              <a:t>338</a:t>
            </a:r>
            <a:endParaRPr lang="en-US" sz="700" dirty="0"/>
          </a:p>
        </p:txBody>
      </p:sp>
      <p:sp>
        <p:nvSpPr>
          <p:cNvPr id="159" name="TextBox 158"/>
          <p:cNvSpPr txBox="1"/>
          <p:nvPr/>
        </p:nvSpPr>
        <p:spPr>
          <a:xfrm>
            <a:off x="4771954" y="1973886"/>
            <a:ext cx="319318" cy="200055"/>
          </a:xfrm>
          <a:prstGeom prst="rect">
            <a:avLst/>
          </a:prstGeom>
          <a:noFill/>
        </p:spPr>
        <p:txBody>
          <a:bodyPr wrap="none" rtlCol="0">
            <a:spAutoFit/>
          </a:bodyPr>
          <a:lstStyle/>
          <a:p>
            <a:r>
              <a:rPr lang="en-US" sz="700" dirty="0" smtClean="0"/>
              <a:t>337</a:t>
            </a:r>
            <a:endParaRPr lang="en-US" sz="700" dirty="0"/>
          </a:p>
        </p:txBody>
      </p:sp>
      <p:sp>
        <p:nvSpPr>
          <p:cNvPr id="160" name="TextBox 159"/>
          <p:cNvSpPr txBox="1"/>
          <p:nvPr/>
        </p:nvSpPr>
        <p:spPr>
          <a:xfrm>
            <a:off x="4771954" y="1811741"/>
            <a:ext cx="319318" cy="200055"/>
          </a:xfrm>
          <a:prstGeom prst="rect">
            <a:avLst/>
          </a:prstGeom>
          <a:noFill/>
        </p:spPr>
        <p:txBody>
          <a:bodyPr wrap="none" rtlCol="0">
            <a:spAutoFit/>
          </a:bodyPr>
          <a:lstStyle/>
          <a:p>
            <a:r>
              <a:rPr lang="en-US" sz="700" dirty="0" smtClean="0"/>
              <a:t>336</a:t>
            </a:r>
            <a:endParaRPr lang="en-US" sz="700" dirty="0"/>
          </a:p>
        </p:txBody>
      </p:sp>
      <p:sp>
        <p:nvSpPr>
          <p:cNvPr id="161" name="TextBox 160"/>
          <p:cNvSpPr txBox="1"/>
          <p:nvPr/>
        </p:nvSpPr>
        <p:spPr>
          <a:xfrm>
            <a:off x="4764020" y="1639721"/>
            <a:ext cx="332142" cy="200055"/>
          </a:xfrm>
          <a:prstGeom prst="rect">
            <a:avLst/>
          </a:prstGeom>
          <a:noFill/>
        </p:spPr>
        <p:txBody>
          <a:bodyPr wrap="none" rtlCol="0">
            <a:spAutoFit/>
          </a:bodyPr>
          <a:lstStyle/>
          <a:p>
            <a:r>
              <a:rPr lang="en-US" sz="700" b="1" u="sng" dirty="0" smtClean="0">
                <a:solidFill>
                  <a:schemeClr val="bg1"/>
                </a:solidFill>
              </a:rPr>
              <a:t>DEC</a:t>
            </a:r>
            <a:endParaRPr lang="en-US" sz="700" b="1" u="sng" dirty="0">
              <a:solidFill>
                <a:schemeClr val="bg1"/>
              </a:solidFill>
            </a:endParaRPr>
          </a:p>
        </p:txBody>
      </p:sp>
      <p:sp>
        <p:nvSpPr>
          <p:cNvPr id="162" name="TextBox 161"/>
          <p:cNvSpPr txBox="1"/>
          <p:nvPr/>
        </p:nvSpPr>
        <p:spPr>
          <a:xfrm>
            <a:off x="1505714" y="4147005"/>
            <a:ext cx="274434" cy="200055"/>
          </a:xfrm>
          <a:prstGeom prst="rect">
            <a:avLst/>
          </a:prstGeom>
          <a:noFill/>
        </p:spPr>
        <p:txBody>
          <a:bodyPr wrap="none" rtlCol="0">
            <a:spAutoFit/>
          </a:bodyPr>
          <a:lstStyle/>
          <a:p>
            <a:r>
              <a:rPr lang="en-US" sz="700" dirty="0" smtClean="0"/>
              <a:t>15</a:t>
            </a:r>
            <a:endParaRPr lang="en-US" sz="700" dirty="0"/>
          </a:p>
        </p:txBody>
      </p:sp>
      <p:sp>
        <p:nvSpPr>
          <p:cNvPr id="163" name="TextBox 162"/>
          <p:cNvSpPr txBox="1"/>
          <p:nvPr/>
        </p:nvSpPr>
        <p:spPr>
          <a:xfrm>
            <a:off x="1505712" y="3975703"/>
            <a:ext cx="274434" cy="200055"/>
          </a:xfrm>
          <a:prstGeom prst="rect">
            <a:avLst/>
          </a:prstGeom>
          <a:noFill/>
        </p:spPr>
        <p:txBody>
          <a:bodyPr wrap="none" rtlCol="0">
            <a:spAutoFit/>
          </a:bodyPr>
          <a:lstStyle/>
          <a:p>
            <a:r>
              <a:rPr lang="en-US" sz="700" dirty="0" smtClean="0"/>
              <a:t>14</a:t>
            </a:r>
            <a:endParaRPr lang="en-US" sz="700" dirty="0"/>
          </a:p>
        </p:txBody>
      </p:sp>
      <p:sp>
        <p:nvSpPr>
          <p:cNvPr id="164" name="TextBox 163"/>
          <p:cNvSpPr txBox="1"/>
          <p:nvPr/>
        </p:nvSpPr>
        <p:spPr>
          <a:xfrm>
            <a:off x="1505712" y="3809901"/>
            <a:ext cx="274434" cy="200055"/>
          </a:xfrm>
          <a:prstGeom prst="rect">
            <a:avLst/>
          </a:prstGeom>
          <a:noFill/>
        </p:spPr>
        <p:txBody>
          <a:bodyPr wrap="none" rtlCol="0">
            <a:spAutoFit/>
          </a:bodyPr>
          <a:lstStyle/>
          <a:p>
            <a:r>
              <a:rPr lang="en-US" sz="700" dirty="0" smtClean="0"/>
              <a:t>13</a:t>
            </a:r>
            <a:endParaRPr lang="en-US" sz="700" dirty="0"/>
          </a:p>
        </p:txBody>
      </p:sp>
      <p:sp>
        <p:nvSpPr>
          <p:cNvPr id="165" name="TextBox 164"/>
          <p:cNvSpPr txBox="1"/>
          <p:nvPr/>
        </p:nvSpPr>
        <p:spPr>
          <a:xfrm>
            <a:off x="1505710" y="3638599"/>
            <a:ext cx="274434" cy="200055"/>
          </a:xfrm>
          <a:prstGeom prst="rect">
            <a:avLst/>
          </a:prstGeom>
          <a:noFill/>
        </p:spPr>
        <p:txBody>
          <a:bodyPr wrap="none" rtlCol="0">
            <a:spAutoFit/>
          </a:bodyPr>
          <a:lstStyle/>
          <a:p>
            <a:r>
              <a:rPr lang="en-US" sz="700" dirty="0" smtClean="0"/>
              <a:t>12</a:t>
            </a:r>
            <a:endParaRPr lang="en-US" sz="700" dirty="0"/>
          </a:p>
        </p:txBody>
      </p:sp>
      <p:sp>
        <p:nvSpPr>
          <p:cNvPr id="166" name="TextBox 165"/>
          <p:cNvSpPr txBox="1"/>
          <p:nvPr/>
        </p:nvSpPr>
        <p:spPr>
          <a:xfrm>
            <a:off x="1505712" y="3479494"/>
            <a:ext cx="274434" cy="200055"/>
          </a:xfrm>
          <a:prstGeom prst="rect">
            <a:avLst/>
          </a:prstGeom>
          <a:noFill/>
        </p:spPr>
        <p:txBody>
          <a:bodyPr wrap="none" rtlCol="0">
            <a:spAutoFit/>
          </a:bodyPr>
          <a:lstStyle/>
          <a:p>
            <a:r>
              <a:rPr lang="en-US" sz="700" dirty="0" smtClean="0"/>
              <a:t>11</a:t>
            </a:r>
            <a:endParaRPr lang="en-US" sz="700" dirty="0"/>
          </a:p>
        </p:txBody>
      </p:sp>
      <p:sp>
        <p:nvSpPr>
          <p:cNvPr id="167" name="TextBox 166"/>
          <p:cNvSpPr txBox="1"/>
          <p:nvPr/>
        </p:nvSpPr>
        <p:spPr>
          <a:xfrm>
            <a:off x="1505710" y="3308194"/>
            <a:ext cx="274434" cy="200055"/>
          </a:xfrm>
          <a:prstGeom prst="rect">
            <a:avLst/>
          </a:prstGeom>
          <a:noFill/>
        </p:spPr>
        <p:txBody>
          <a:bodyPr wrap="none" rtlCol="0">
            <a:spAutoFit/>
          </a:bodyPr>
          <a:lstStyle/>
          <a:p>
            <a:r>
              <a:rPr lang="en-US" sz="700" dirty="0" smtClean="0"/>
              <a:t>10</a:t>
            </a:r>
            <a:endParaRPr lang="en-US" sz="700" dirty="0"/>
          </a:p>
        </p:txBody>
      </p:sp>
      <p:sp>
        <p:nvSpPr>
          <p:cNvPr id="168" name="TextBox 167"/>
          <p:cNvSpPr txBox="1"/>
          <p:nvPr/>
        </p:nvSpPr>
        <p:spPr>
          <a:xfrm>
            <a:off x="1529636" y="3142390"/>
            <a:ext cx="229550" cy="200055"/>
          </a:xfrm>
          <a:prstGeom prst="rect">
            <a:avLst/>
          </a:prstGeom>
          <a:noFill/>
        </p:spPr>
        <p:txBody>
          <a:bodyPr wrap="none" rtlCol="0">
            <a:spAutoFit/>
          </a:bodyPr>
          <a:lstStyle/>
          <a:p>
            <a:r>
              <a:rPr lang="en-US" sz="700" dirty="0" smtClean="0"/>
              <a:t>9</a:t>
            </a:r>
            <a:endParaRPr lang="en-US" sz="700" dirty="0"/>
          </a:p>
        </p:txBody>
      </p:sp>
      <p:sp>
        <p:nvSpPr>
          <p:cNvPr id="169" name="TextBox 168"/>
          <p:cNvSpPr txBox="1"/>
          <p:nvPr/>
        </p:nvSpPr>
        <p:spPr>
          <a:xfrm>
            <a:off x="1529634" y="2971090"/>
            <a:ext cx="229550" cy="200055"/>
          </a:xfrm>
          <a:prstGeom prst="rect">
            <a:avLst/>
          </a:prstGeom>
          <a:noFill/>
        </p:spPr>
        <p:txBody>
          <a:bodyPr wrap="none" rtlCol="0">
            <a:spAutoFit/>
          </a:bodyPr>
          <a:lstStyle/>
          <a:p>
            <a:r>
              <a:rPr lang="en-US" sz="700" dirty="0" smtClean="0"/>
              <a:t>8</a:t>
            </a:r>
            <a:endParaRPr lang="en-US" sz="700" dirty="0"/>
          </a:p>
        </p:txBody>
      </p:sp>
      <p:sp>
        <p:nvSpPr>
          <p:cNvPr id="170" name="TextBox 169"/>
          <p:cNvSpPr txBox="1"/>
          <p:nvPr/>
        </p:nvSpPr>
        <p:spPr>
          <a:xfrm>
            <a:off x="1529638" y="2793077"/>
            <a:ext cx="229550" cy="200055"/>
          </a:xfrm>
          <a:prstGeom prst="rect">
            <a:avLst/>
          </a:prstGeom>
          <a:noFill/>
        </p:spPr>
        <p:txBody>
          <a:bodyPr wrap="none" rtlCol="0">
            <a:spAutoFit/>
          </a:bodyPr>
          <a:lstStyle/>
          <a:p>
            <a:r>
              <a:rPr lang="en-US" sz="700" dirty="0" smtClean="0"/>
              <a:t>7</a:t>
            </a:r>
            <a:endParaRPr lang="en-US" sz="700" dirty="0"/>
          </a:p>
        </p:txBody>
      </p:sp>
      <p:sp>
        <p:nvSpPr>
          <p:cNvPr id="171" name="TextBox 170"/>
          <p:cNvSpPr txBox="1"/>
          <p:nvPr/>
        </p:nvSpPr>
        <p:spPr>
          <a:xfrm>
            <a:off x="1529636" y="2621775"/>
            <a:ext cx="229550" cy="200055"/>
          </a:xfrm>
          <a:prstGeom prst="rect">
            <a:avLst/>
          </a:prstGeom>
          <a:noFill/>
        </p:spPr>
        <p:txBody>
          <a:bodyPr wrap="none" rtlCol="0">
            <a:spAutoFit/>
          </a:bodyPr>
          <a:lstStyle/>
          <a:p>
            <a:r>
              <a:rPr lang="en-US" sz="700" dirty="0" smtClean="0"/>
              <a:t>6</a:t>
            </a:r>
            <a:endParaRPr lang="en-US" sz="700" dirty="0"/>
          </a:p>
        </p:txBody>
      </p:sp>
      <p:sp>
        <p:nvSpPr>
          <p:cNvPr id="172" name="TextBox 171"/>
          <p:cNvSpPr txBox="1"/>
          <p:nvPr/>
        </p:nvSpPr>
        <p:spPr>
          <a:xfrm>
            <a:off x="1529636" y="2455973"/>
            <a:ext cx="229550" cy="200055"/>
          </a:xfrm>
          <a:prstGeom prst="rect">
            <a:avLst/>
          </a:prstGeom>
          <a:noFill/>
        </p:spPr>
        <p:txBody>
          <a:bodyPr wrap="none" rtlCol="0">
            <a:spAutoFit/>
          </a:bodyPr>
          <a:lstStyle/>
          <a:p>
            <a:r>
              <a:rPr lang="en-US" sz="700" dirty="0" smtClean="0"/>
              <a:t>5</a:t>
            </a:r>
            <a:endParaRPr lang="en-US" sz="700" dirty="0"/>
          </a:p>
        </p:txBody>
      </p:sp>
      <p:sp>
        <p:nvSpPr>
          <p:cNvPr id="173" name="TextBox 172"/>
          <p:cNvSpPr txBox="1"/>
          <p:nvPr/>
        </p:nvSpPr>
        <p:spPr>
          <a:xfrm>
            <a:off x="1529634" y="2284671"/>
            <a:ext cx="229550" cy="200055"/>
          </a:xfrm>
          <a:prstGeom prst="rect">
            <a:avLst/>
          </a:prstGeom>
          <a:noFill/>
        </p:spPr>
        <p:txBody>
          <a:bodyPr wrap="none" rtlCol="0">
            <a:spAutoFit/>
          </a:bodyPr>
          <a:lstStyle/>
          <a:p>
            <a:r>
              <a:rPr lang="en-US" sz="700" dirty="0" smtClean="0"/>
              <a:t>4</a:t>
            </a:r>
            <a:endParaRPr lang="en-US" sz="700" dirty="0"/>
          </a:p>
        </p:txBody>
      </p:sp>
      <p:sp>
        <p:nvSpPr>
          <p:cNvPr id="174" name="TextBox 173"/>
          <p:cNvSpPr txBox="1"/>
          <p:nvPr/>
        </p:nvSpPr>
        <p:spPr>
          <a:xfrm>
            <a:off x="1529636" y="2125566"/>
            <a:ext cx="229550" cy="200055"/>
          </a:xfrm>
          <a:prstGeom prst="rect">
            <a:avLst/>
          </a:prstGeom>
          <a:noFill/>
        </p:spPr>
        <p:txBody>
          <a:bodyPr wrap="none" rtlCol="0">
            <a:spAutoFit/>
          </a:bodyPr>
          <a:lstStyle/>
          <a:p>
            <a:r>
              <a:rPr lang="en-US" sz="700" dirty="0" smtClean="0"/>
              <a:t>3</a:t>
            </a:r>
            <a:endParaRPr lang="en-US" sz="700" dirty="0"/>
          </a:p>
        </p:txBody>
      </p:sp>
      <p:sp>
        <p:nvSpPr>
          <p:cNvPr id="175" name="TextBox 174"/>
          <p:cNvSpPr txBox="1"/>
          <p:nvPr/>
        </p:nvSpPr>
        <p:spPr>
          <a:xfrm>
            <a:off x="1527656" y="1974782"/>
            <a:ext cx="229550" cy="200055"/>
          </a:xfrm>
          <a:prstGeom prst="rect">
            <a:avLst/>
          </a:prstGeom>
          <a:noFill/>
        </p:spPr>
        <p:txBody>
          <a:bodyPr wrap="none" rtlCol="0">
            <a:spAutoFit/>
          </a:bodyPr>
          <a:lstStyle/>
          <a:p>
            <a:r>
              <a:rPr lang="en-US" sz="700" dirty="0" smtClean="0"/>
              <a:t>2</a:t>
            </a:r>
            <a:endParaRPr lang="en-US" sz="700" dirty="0"/>
          </a:p>
        </p:txBody>
      </p:sp>
      <p:sp>
        <p:nvSpPr>
          <p:cNvPr id="176" name="TextBox 175"/>
          <p:cNvSpPr txBox="1"/>
          <p:nvPr/>
        </p:nvSpPr>
        <p:spPr>
          <a:xfrm>
            <a:off x="1525980" y="1803094"/>
            <a:ext cx="229550" cy="200055"/>
          </a:xfrm>
          <a:prstGeom prst="rect">
            <a:avLst/>
          </a:prstGeom>
          <a:noFill/>
        </p:spPr>
        <p:txBody>
          <a:bodyPr wrap="none" rtlCol="0">
            <a:spAutoFit/>
          </a:bodyPr>
          <a:lstStyle/>
          <a:p>
            <a:r>
              <a:rPr lang="en-US" sz="700" dirty="0" smtClean="0"/>
              <a:t>1</a:t>
            </a:r>
            <a:endParaRPr lang="en-US" sz="700" dirty="0"/>
          </a:p>
        </p:txBody>
      </p:sp>
      <p:sp>
        <p:nvSpPr>
          <p:cNvPr id="177" name="TextBox 176"/>
          <p:cNvSpPr txBox="1"/>
          <p:nvPr/>
        </p:nvSpPr>
        <p:spPr>
          <a:xfrm>
            <a:off x="5070540" y="5162593"/>
            <a:ext cx="274434" cy="200055"/>
          </a:xfrm>
          <a:prstGeom prst="rect">
            <a:avLst/>
          </a:prstGeom>
          <a:noFill/>
        </p:spPr>
        <p:txBody>
          <a:bodyPr wrap="none" rtlCol="0">
            <a:spAutoFit/>
          </a:bodyPr>
          <a:lstStyle/>
          <a:p>
            <a:r>
              <a:rPr lang="en-US" sz="700" dirty="0" smtClean="0"/>
              <a:t>21</a:t>
            </a:r>
            <a:endParaRPr lang="en-US" sz="700" dirty="0"/>
          </a:p>
        </p:txBody>
      </p:sp>
      <p:sp>
        <p:nvSpPr>
          <p:cNvPr id="178" name="TextBox 177"/>
          <p:cNvSpPr txBox="1"/>
          <p:nvPr/>
        </p:nvSpPr>
        <p:spPr>
          <a:xfrm>
            <a:off x="5070538" y="4991291"/>
            <a:ext cx="274434" cy="200055"/>
          </a:xfrm>
          <a:prstGeom prst="rect">
            <a:avLst/>
          </a:prstGeom>
          <a:noFill/>
        </p:spPr>
        <p:txBody>
          <a:bodyPr wrap="none" rtlCol="0">
            <a:spAutoFit/>
          </a:bodyPr>
          <a:lstStyle/>
          <a:p>
            <a:r>
              <a:rPr lang="en-US" sz="700" dirty="0" smtClean="0"/>
              <a:t>20</a:t>
            </a:r>
            <a:endParaRPr lang="en-US" sz="700" dirty="0"/>
          </a:p>
        </p:txBody>
      </p:sp>
      <p:sp>
        <p:nvSpPr>
          <p:cNvPr id="179" name="TextBox 178"/>
          <p:cNvSpPr txBox="1"/>
          <p:nvPr/>
        </p:nvSpPr>
        <p:spPr>
          <a:xfrm>
            <a:off x="5070538" y="4825489"/>
            <a:ext cx="274434" cy="200055"/>
          </a:xfrm>
          <a:prstGeom prst="rect">
            <a:avLst/>
          </a:prstGeom>
          <a:noFill/>
        </p:spPr>
        <p:txBody>
          <a:bodyPr wrap="none" rtlCol="0">
            <a:spAutoFit/>
          </a:bodyPr>
          <a:lstStyle/>
          <a:p>
            <a:r>
              <a:rPr lang="en-US" sz="700" dirty="0" smtClean="0"/>
              <a:t>19</a:t>
            </a:r>
            <a:endParaRPr lang="en-US" sz="700" dirty="0"/>
          </a:p>
        </p:txBody>
      </p:sp>
      <p:sp>
        <p:nvSpPr>
          <p:cNvPr id="180" name="TextBox 179"/>
          <p:cNvSpPr txBox="1"/>
          <p:nvPr/>
        </p:nvSpPr>
        <p:spPr>
          <a:xfrm>
            <a:off x="5070536" y="4654187"/>
            <a:ext cx="274434" cy="200055"/>
          </a:xfrm>
          <a:prstGeom prst="rect">
            <a:avLst/>
          </a:prstGeom>
          <a:noFill/>
        </p:spPr>
        <p:txBody>
          <a:bodyPr wrap="none" rtlCol="0">
            <a:spAutoFit/>
          </a:bodyPr>
          <a:lstStyle/>
          <a:p>
            <a:r>
              <a:rPr lang="en-US" sz="700" dirty="0" smtClean="0"/>
              <a:t>18</a:t>
            </a:r>
            <a:endParaRPr lang="en-US" sz="700" dirty="0"/>
          </a:p>
        </p:txBody>
      </p:sp>
      <p:sp>
        <p:nvSpPr>
          <p:cNvPr id="181" name="TextBox 180"/>
          <p:cNvSpPr txBox="1"/>
          <p:nvPr/>
        </p:nvSpPr>
        <p:spPr>
          <a:xfrm>
            <a:off x="5070538" y="4495082"/>
            <a:ext cx="274434" cy="200055"/>
          </a:xfrm>
          <a:prstGeom prst="rect">
            <a:avLst/>
          </a:prstGeom>
          <a:noFill/>
        </p:spPr>
        <p:txBody>
          <a:bodyPr wrap="none" rtlCol="0">
            <a:spAutoFit/>
          </a:bodyPr>
          <a:lstStyle/>
          <a:p>
            <a:r>
              <a:rPr lang="en-US" sz="700" dirty="0" smtClean="0"/>
              <a:t>17</a:t>
            </a:r>
            <a:endParaRPr lang="en-US" sz="700" dirty="0"/>
          </a:p>
        </p:txBody>
      </p:sp>
      <p:sp>
        <p:nvSpPr>
          <p:cNvPr id="182" name="TextBox 181"/>
          <p:cNvSpPr txBox="1"/>
          <p:nvPr/>
        </p:nvSpPr>
        <p:spPr>
          <a:xfrm>
            <a:off x="5070536" y="4323782"/>
            <a:ext cx="274434" cy="200055"/>
          </a:xfrm>
          <a:prstGeom prst="rect">
            <a:avLst/>
          </a:prstGeom>
          <a:noFill/>
        </p:spPr>
        <p:txBody>
          <a:bodyPr wrap="none" rtlCol="0">
            <a:spAutoFit/>
          </a:bodyPr>
          <a:lstStyle/>
          <a:p>
            <a:r>
              <a:rPr lang="en-US" sz="700" dirty="0" smtClean="0"/>
              <a:t>16</a:t>
            </a:r>
            <a:endParaRPr lang="en-US" sz="700" dirty="0"/>
          </a:p>
        </p:txBody>
      </p:sp>
      <p:sp>
        <p:nvSpPr>
          <p:cNvPr id="183" name="TextBox 182"/>
          <p:cNvSpPr txBox="1"/>
          <p:nvPr/>
        </p:nvSpPr>
        <p:spPr>
          <a:xfrm>
            <a:off x="5070540" y="6165497"/>
            <a:ext cx="274434" cy="200055"/>
          </a:xfrm>
          <a:prstGeom prst="rect">
            <a:avLst/>
          </a:prstGeom>
          <a:noFill/>
        </p:spPr>
        <p:txBody>
          <a:bodyPr wrap="none" rtlCol="0">
            <a:spAutoFit/>
          </a:bodyPr>
          <a:lstStyle/>
          <a:p>
            <a:r>
              <a:rPr lang="en-US" sz="700" dirty="0" smtClean="0"/>
              <a:t>27</a:t>
            </a:r>
            <a:endParaRPr lang="en-US" sz="700" dirty="0"/>
          </a:p>
        </p:txBody>
      </p:sp>
      <p:sp>
        <p:nvSpPr>
          <p:cNvPr id="184" name="TextBox 183"/>
          <p:cNvSpPr txBox="1"/>
          <p:nvPr/>
        </p:nvSpPr>
        <p:spPr>
          <a:xfrm>
            <a:off x="5070538" y="5997854"/>
            <a:ext cx="274434" cy="200055"/>
          </a:xfrm>
          <a:prstGeom prst="rect">
            <a:avLst/>
          </a:prstGeom>
          <a:noFill/>
        </p:spPr>
        <p:txBody>
          <a:bodyPr wrap="none" rtlCol="0">
            <a:spAutoFit/>
          </a:bodyPr>
          <a:lstStyle/>
          <a:p>
            <a:r>
              <a:rPr lang="en-US" sz="700" dirty="0" smtClean="0"/>
              <a:t>26</a:t>
            </a:r>
            <a:endParaRPr lang="en-US" sz="700" dirty="0"/>
          </a:p>
        </p:txBody>
      </p:sp>
      <p:sp>
        <p:nvSpPr>
          <p:cNvPr id="185" name="TextBox 184"/>
          <p:cNvSpPr txBox="1"/>
          <p:nvPr/>
        </p:nvSpPr>
        <p:spPr>
          <a:xfrm>
            <a:off x="5070538" y="5832050"/>
            <a:ext cx="274434" cy="200055"/>
          </a:xfrm>
          <a:prstGeom prst="rect">
            <a:avLst/>
          </a:prstGeom>
          <a:noFill/>
        </p:spPr>
        <p:txBody>
          <a:bodyPr wrap="none" rtlCol="0">
            <a:spAutoFit/>
          </a:bodyPr>
          <a:lstStyle/>
          <a:p>
            <a:r>
              <a:rPr lang="en-US" sz="700" dirty="0" smtClean="0"/>
              <a:t>25</a:t>
            </a:r>
            <a:endParaRPr lang="en-US" sz="700" dirty="0"/>
          </a:p>
        </p:txBody>
      </p:sp>
      <p:sp>
        <p:nvSpPr>
          <p:cNvPr id="186" name="TextBox 185"/>
          <p:cNvSpPr txBox="1"/>
          <p:nvPr/>
        </p:nvSpPr>
        <p:spPr>
          <a:xfrm>
            <a:off x="5070536" y="5635143"/>
            <a:ext cx="274434" cy="200055"/>
          </a:xfrm>
          <a:prstGeom prst="rect">
            <a:avLst/>
          </a:prstGeom>
          <a:noFill/>
        </p:spPr>
        <p:txBody>
          <a:bodyPr wrap="none" rtlCol="0">
            <a:spAutoFit/>
          </a:bodyPr>
          <a:lstStyle/>
          <a:p>
            <a:r>
              <a:rPr lang="en-US" sz="700" dirty="0" smtClean="0"/>
              <a:t>24</a:t>
            </a:r>
            <a:endParaRPr lang="en-US" sz="700" dirty="0"/>
          </a:p>
        </p:txBody>
      </p:sp>
      <p:sp>
        <p:nvSpPr>
          <p:cNvPr id="187" name="TextBox 186"/>
          <p:cNvSpPr txBox="1"/>
          <p:nvPr/>
        </p:nvSpPr>
        <p:spPr>
          <a:xfrm>
            <a:off x="5070538" y="5476038"/>
            <a:ext cx="274434" cy="200055"/>
          </a:xfrm>
          <a:prstGeom prst="rect">
            <a:avLst/>
          </a:prstGeom>
          <a:noFill/>
        </p:spPr>
        <p:txBody>
          <a:bodyPr wrap="none" rtlCol="0">
            <a:spAutoFit/>
          </a:bodyPr>
          <a:lstStyle/>
          <a:p>
            <a:r>
              <a:rPr lang="en-US" sz="700" dirty="0" smtClean="0"/>
              <a:t>23</a:t>
            </a:r>
            <a:endParaRPr lang="en-US" sz="700" dirty="0"/>
          </a:p>
        </p:txBody>
      </p:sp>
      <p:sp>
        <p:nvSpPr>
          <p:cNvPr id="188" name="TextBox 187"/>
          <p:cNvSpPr txBox="1"/>
          <p:nvPr/>
        </p:nvSpPr>
        <p:spPr>
          <a:xfrm>
            <a:off x="5070536" y="5304738"/>
            <a:ext cx="274434" cy="200055"/>
          </a:xfrm>
          <a:prstGeom prst="rect">
            <a:avLst/>
          </a:prstGeom>
          <a:noFill/>
        </p:spPr>
        <p:txBody>
          <a:bodyPr wrap="none" rtlCol="0">
            <a:spAutoFit/>
          </a:bodyPr>
          <a:lstStyle/>
          <a:p>
            <a:r>
              <a:rPr lang="en-US" sz="700" dirty="0" smtClean="0"/>
              <a:t>22</a:t>
            </a:r>
            <a:endParaRPr lang="en-US" sz="700" dirty="0"/>
          </a:p>
        </p:txBody>
      </p:sp>
      <p:sp>
        <p:nvSpPr>
          <p:cNvPr id="189" name="TextBox 188"/>
          <p:cNvSpPr txBox="1"/>
          <p:nvPr/>
        </p:nvSpPr>
        <p:spPr>
          <a:xfrm>
            <a:off x="5069438" y="6324602"/>
            <a:ext cx="274434" cy="200055"/>
          </a:xfrm>
          <a:prstGeom prst="rect">
            <a:avLst/>
          </a:prstGeom>
          <a:noFill/>
        </p:spPr>
        <p:txBody>
          <a:bodyPr wrap="none" rtlCol="0">
            <a:spAutoFit/>
          </a:bodyPr>
          <a:lstStyle/>
          <a:p>
            <a:r>
              <a:rPr lang="en-US" sz="700" dirty="0" smtClean="0"/>
              <a:t>28</a:t>
            </a:r>
            <a:endParaRPr lang="en-US" sz="700" dirty="0"/>
          </a:p>
        </p:txBody>
      </p:sp>
      <p:sp>
        <p:nvSpPr>
          <p:cNvPr id="190" name="TextBox 189"/>
          <p:cNvSpPr txBox="1"/>
          <p:nvPr/>
        </p:nvSpPr>
        <p:spPr>
          <a:xfrm>
            <a:off x="5074198" y="6505546"/>
            <a:ext cx="274434" cy="200055"/>
          </a:xfrm>
          <a:prstGeom prst="rect">
            <a:avLst/>
          </a:prstGeom>
          <a:noFill/>
        </p:spPr>
        <p:txBody>
          <a:bodyPr wrap="none" rtlCol="0">
            <a:spAutoFit/>
          </a:bodyPr>
          <a:lstStyle/>
          <a:p>
            <a:r>
              <a:rPr lang="en-US" sz="700" dirty="0" smtClean="0"/>
              <a:t>29</a:t>
            </a:r>
            <a:endParaRPr lang="en-US" sz="700" dirty="0"/>
          </a:p>
        </p:txBody>
      </p:sp>
      <p:sp>
        <p:nvSpPr>
          <p:cNvPr id="191" name="TextBox 190"/>
          <p:cNvSpPr txBox="1"/>
          <p:nvPr/>
        </p:nvSpPr>
        <p:spPr>
          <a:xfrm>
            <a:off x="5072478" y="6657946"/>
            <a:ext cx="274434" cy="200055"/>
          </a:xfrm>
          <a:prstGeom prst="rect">
            <a:avLst/>
          </a:prstGeom>
          <a:noFill/>
        </p:spPr>
        <p:txBody>
          <a:bodyPr wrap="none" rtlCol="0">
            <a:spAutoFit/>
          </a:bodyPr>
          <a:lstStyle/>
          <a:p>
            <a:r>
              <a:rPr lang="en-US" sz="700" dirty="0" smtClean="0"/>
              <a:t>30</a:t>
            </a:r>
            <a:endParaRPr lang="en-US" sz="700" dirty="0"/>
          </a:p>
        </p:txBody>
      </p:sp>
      <p:sp>
        <p:nvSpPr>
          <p:cNvPr id="192" name="TextBox 191"/>
          <p:cNvSpPr txBox="1"/>
          <p:nvPr/>
        </p:nvSpPr>
        <p:spPr>
          <a:xfrm>
            <a:off x="5072478" y="6828637"/>
            <a:ext cx="274434" cy="200055"/>
          </a:xfrm>
          <a:prstGeom prst="rect">
            <a:avLst/>
          </a:prstGeom>
          <a:noFill/>
        </p:spPr>
        <p:txBody>
          <a:bodyPr wrap="none" rtlCol="0">
            <a:spAutoFit/>
          </a:bodyPr>
          <a:lstStyle/>
          <a:p>
            <a:r>
              <a:rPr lang="en-US" sz="700" dirty="0" smtClean="0"/>
              <a:t>31</a:t>
            </a:r>
            <a:endParaRPr lang="en-US" sz="700" dirty="0"/>
          </a:p>
        </p:txBody>
      </p:sp>
      <p:sp>
        <p:nvSpPr>
          <p:cNvPr id="193" name="TextBox 192"/>
          <p:cNvSpPr txBox="1"/>
          <p:nvPr/>
        </p:nvSpPr>
        <p:spPr>
          <a:xfrm>
            <a:off x="1499496" y="5155277"/>
            <a:ext cx="274434" cy="200055"/>
          </a:xfrm>
          <a:prstGeom prst="rect">
            <a:avLst/>
          </a:prstGeom>
          <a:noFill/>
        </p:spPr>
        <p:txBody>
          <a:bodyPr wrap="none" rtlCol="0">
            <a:spAutoFit/>
          </a:bodyPr>
          <a:lstStyle/>
          <a:p>
            <a:r>
              <a:rPr lang="en-US" sz="700" dirty="0" smtClean="0"/>
              <a:t>21</a:t>
            </a:r>
            <a:endParaRPr lang="en-US" sz="700" dirty="0"/>
          </a:p>
        </p:txBody>
      </p:sp>
      <p:sp>
        <p:nvSpPr>
          <p:cNvPr id="194" name="TextBox 193"/>
          <p:cNvSpPr txBox="1"/>
          <p:nvPr/>
        </p:nvSpPr>
        <p:spPr>
          <a:xfrm>
            <a:off x="1499494" y="4983975"/>
            <a:ext cx="274434" cy="200055"/>
          </a:xfrm>
          <a:prstGeom prst="rect">
            <a:avLst/>
          </a:prstGeom>
          <a:noFill/>
        </p:spPr>
        <p:txBody>
          <a:bodyPr wrap="none" rtlCol="0">
            <a:spAutoFit/>
          </a:bodyPr>
          <a:lstStyle/>
          <a:p>
            <a:r>
              <a:rPr lang="en-US" sz="700" dirty="0" smtClean="0"/>
              <a:t>20</a:t>
            </a:r>
            <a:endParaRPr lang="en-US" sz="700" dirty="0"/>
          </a:p>
        </p:txBody>
      </p:sp>
      <p:sp>
        <p:nvSpPr>
          <p:cNvPr id="195" name="TextBox 194"/>
          <p:cNvSpPr txBox="1"/>
          <p:nvPr/>
        </p:nvSpPr>
        <p:spPr>
          <a:xfrm>
            <a:off x="1499494" y="4818173"/>
            <a:ext cx="274434" cy="200055"/>
          </a:xfrm>
          <a:prstGeom prst="rect">
            <a:avLst/>
          </a:prstGeom>
          <a:noFill/>
        </p:spPr>
        <p:txBody>
          <a:bodyPr wrap="none" rtlCol="0">
            <a:spAutoFit/>
          </a:bodyPr>
          <a:lstStyle/>
          <a:p>
            <a:r>
              <a:rPr lang="en-US" sz="700" dirty="0" smtClean="0"/>
              <a:t>19</a:t>
            </a:r>
            <a:endParaRPr lang="en-US" sz="700" dirty="0"/>
          </a:p>
        </p:txBody>
      </p:sp>
      <p:sp>
        <p:nvSpPr>
          <p:cNvPr id="196" name="TextBox 195"/>
          <p:cNvSpPr txBox="1"/>
          <p:nvPr/>
        </p:nvSpPr>
        <p:spPr>
          <a:xfrm>
            <a:off x="1499492" y="4646871"/>
            <a:ext cx="274434" cy="200055"/>
          </a:xfrm>
          <a:prstGeom prst="rect">
            <a:avLst/>
          </a:prstGeom>
          <a:noFill/>
        </p:spPr>
        <p:txBody>
          <a:bodyPr wrap="none" rtlCol="0">
            <a:spAutoFit/>
          </a:bodyPr>
          <a:lstStyle/>
          <a:p>
            <a:r>
              <a:rPr lang="en-US" sz="700" dirty="0" smtClean="0"/>
              <a:t>18</a:t>
            </a:r>
            <a:endParaRPr lang="en-US" sz="700" dirty="0"/>
          </a:p>
        </p:txBody>
      </p:sp>
      <p:sp>
        <p:nvSpPr>
          <p:cNvPr id="197" name="TextBox 196"/>
          <p:cNvSpPr txBox="1"/>
          <p:nvPr/>
        </p:nvSpPr>
        <p:spPr>
          <a:xfrm>
            <a:off x="1499494" y="4487766"/>
            <a:ext cx="274434" cy="200055"/>
          </a:xfrm>
          <a:prstGeom prst="rect">
            <a:avLst/>
          </a:prstGeom>
          <a:noFill/>
        </p:spPr>
        <p:txBody>
          <a:bodyPr wrap="none" rtlCol="0">
            <a:spAutoFit/>
          </a:bodyPr>
          <a:lstStyle/>
          <a:p>
            <a:r>
              <a:rPr lang="en-US" sz="700" dirty="0" smtClean="0"/>
              <a:t>17</a:t>
            </a:r>
            <a:endParaRPr lang="en-US" sz="700" dirty="0"/>
          </a:p>
        </p:txBody>
      </p:sp>
      <p:sp>
        <p:nvSpPr>
          <p:cNvPr id="198" name="TextBox 197"/>
          <p:cNvSpPr txBox="1"/>
          <p:nvPr/>
        </p:nvSpPr>
        <p:spPr>
          <a:xfrm>
            <a:off x="1499492" y="4316466"/>
            <a:ext cx="274434" cy="200055"/>
          </a:xfrm>
          <a:prstGeom prst="rect">
            <a:avLst/>
          </a:prstGeom>
          <a:noFill/>
        </p:spPr>
        <p:txBody>
          <a:bodyPr wrap="none" rtlCol="0">
            <a:spAutoFit/>
          </a:bodyPr>
          <a:lstStyle/>
          <a:p>
            <a:r>
              <a:rPr lang="en-US" sz="700" dirty="0" smtClean="0"/>
              <a:t>16</a:t>
            </a:r>
            <a:endParaRPr lang="en-US" sz="700" dirty="0"/>
          </a:p>
        </p:txBody>
      </p:sp>
      <p:sp>
        <p:nvSpPr>
          <p:cNvPr id="199" name="TextBox 198"/>
          <p:cNvSpPr txBox="1"/>
          <p:nvPr/>
        </p:nvSpPr>
        <p:spPr>
          <a:xfrm>
            <a:off x="1499496" y="6172813"/>
            <a:ext cx="274434" cy="200055"/>
          </a:xfrm>
          <a:prstGeom prst="rect">
            <a:avLst/>
          </a:prstGeom>
          <a:noFill/>
        </p:spPr>
        <p:txBody>
          <a:bodyPr wrap="none" rtlCol="0">
            <a:spAutoFit/>
          </a:bodyPr>
          <a:lstStyle/>
          <a:p>
            <a:r>
              <a:rPr lang="en-US" sz="700" dirty="0" smtClean="0"/>
              <a:t>27</a:t>
            </a:r>
            <a:endParaRPr lang="en-US" sz="700" dirty="0"/>
          </a:p>
        </p:txBody>
      </p:sp>
      <p:sp>
        <p:nvSpPr>
          <p:cNvPr id="200" name="TextBox 199"/>
          <p:cNvSpPr txBox="1"/>
          <p:nvPr/>
        </p:nvSpPr>
        <p:spPr>
          <a:xfrm>
            <a:off x="1499494" y="6001511"/>
            <a:ext cx="274434" cy="200055"/>
          </a:xfrm>
          <a:prstGeom prst="rect">
            <a:avLst/>
          </a:prstGeom>
          <a:noFill/>
        </p:spPr>
        <p:txBody>
          <a:bodyPr wrap="none" rtlCol="0">
            <a:spAutoFit/>
          </a:bodyPr>
          <a:lstStyle/>
          <a:p>
            <a:r>
              <a:rPr lang="en-US" sz="700" dirty="0" smtClean="0"/>
              <a:t>26</a:t>
            </a:r>
            <a:endParaRPr lang="en-US" sz="700" dirty="0"/>
          </a:p>
        </p:txBody>
      </p:sp>
      <p:sp>
        <p:nvSpPr>
          <p:cNvPr id="201" name="TextBox 200"/>
          <p:cNvSpPr txBox="1"/>
          <p:nvPr/>
        </p:nvSpPr>
        <p:spPr>
          <a:xfrm>
            <a:off x="1499494" y="5835709"/>
            <a:ext cx="274434" cy="200055"/>
          </a:xfrm>
          <a:prstGeom prst="rect">
            <a:avLst/>
          </a:prstGeom>
          <a:noFill/>
        </p:spPr>
        <p:txBody>
          <a:bodyPr wrap="none" rtlCol="0">
            <a:spAutoFit/>
          </a:bodyPr>
          <a:lstStyle/>
          <a:p>
            <a:r>
              <a:rPr lang="en-US" sz="700" dirty="0" smtClean="0"/>
              <a:t>25</a:t>
            </a:r>
            <a:endParaRPr lang="en-US" sz="700" dirty="0"/>
          </a:p>
        </p:txBody>
      </p:sp>
      <p:sp>
        <p:nvSpPr>
          <p:cNvPr id="202" name="TextBox 201"/>
          <p:cNvSpPr txBox="1"/>
          <p:nvPr/>
        </p:nvSpPr>
        <p:spPr>
          <a:xfrm>
            <a:off x="1499492" y="5664407"/>
            <a:ext cx="274434" cy="200055"/>
          </a:xfrm>
          <a:prstGeom prst="rect">
            <a:avLst/>
          </a:prstGeom>
          <a:noFill/>
        </p:spPr>
        <p:txBody>
          <a:bodyPr wrap="none" rtlCol="0">
            <a:spAutoFit/>
          </a:bodyPr>
          <a:lstStyle/>
          <a:p>
            <a:r>
              <a:rPr lang="en-US" sz="700" dirty="0" smtClean="0"/>
              <a:t>24</a:t>
            </a:r>
            <a:endParaRPr lang="en-US" sz="700" dirty="0"/>
          </a:p>
        </p:txBody>
      </p:sp>
      <p:sp>
        <p:nvSpPr>
          <p:cNvPr id="203" name="TextBox 202"/>
          <p:cNvSpPr txBox="1"/>
          <p:nvPr/>
        </p:nvSpPr>
        <p:spPr>
          <a:xfrm>
            <a:off x="1499494" y="5494329"/>
            <a:ext cx="274434" cy="200055"/>
          </a:xfrm>
          <a:prstGeom prst="rect">
            <a:avLst/>
          </a:prstGeom>
          <a:noFill/>
        </p:spPr>
        <p:txBody>
          <a:bodyPr wrap="none" rtlCol="0">
            <a:spAutoFit/>
          </a:bodyPr>
          <a:lstStyle/>
          <a:p>
            <a:r>
              <a:rPr lang="en-US" sz="700" dirty="0" smtClean="0"/>
              <a:t>23</a:t>
            </a:r>
            <a:endParaRPr lang="en-US" sz="700" dirty="0"/>
          </a:p>
        </p:txBody>
      </p:sp>
      <p:sp>
        <p:nvSpPr>
          <p:cNvPr id="204" name="TextBox 203"/>
          <p:cNvSpPr txBox="1"/>
          <p:nvPr/>
        </p:nvSpPr>
        <p:spPr>
          <a:xfrm>
            <a:off x="1499492" y="5326686"/>
            <a:ext cx="274434" cy="200055"/>
          </a:xfrm>
          <a:prstGeom prst="rect">
            <a:avLst/>
          </a:prstGeom>
          <a:noFill/>
        </p:spPr>
        <p:txBody>
          <a:bodyPr wrap="none" rtlCol="0">
            <a:spAutoFit/>
          </a:bodyPr>
          <a:lstStyle/>
          <a:p>
            <a:r>
              <a:rPr lang="en-US" sz="700" dirty="0" smtClean="0"/>
              <a:t>22</a:t>
            </a:r>
            <a:endParaRPr lang="en-US" sz="700" dirty="0"/>
          </a:p>
        </p:txBody>
      </p:sp>
      <p:sp>
        <p:nvSpPr>
          <p:cNvPr id="205" name="TextBox 204"/>
          <p:cNvSpPr txBox="1"/>
          <p:nvPr/>
        </p:nvSpPr>
        <p:spPr>
          <a:xfrm>
            <a:off x="1498394" y="6331918"/>
            <a:ext cx="274434" cy="200055"/>
          </a:xfrm>
          <a:prstGeom prst="rect">
            <a:avLst/>
          </a:prstGeom>
          <a:noFill/>
        </p:spPr>
        <p:txBody>
          <a:bodyPr wrap="none" rtlCol="0">
            <a:spAutoFit/>
          </a:bodyPr>
          <a:lstStyle/>
          <a:p>
            <a:r>
              <a:rPr lang="en-US" sz="700" dirty="0" smtClean="0"/>
              <a:t>28</a:t>
            </a:r>
            <a:endParaRPr lang="en-US" sz="700" dirty="0"/>
          </a:p>
        </p:txBody>
      </p:sp>
      <p:sp>
        <p:nvSpPr>
          <p:cNvPr id="206" name="TextBox 205"/>
          <p:cNvSpPr txBox="1"/>
          <p:nvPr/>
        </p:nvSpPr>
        <p:spPr>
          <a:xfrm>
            <a:off x="1503154" y="6498230"/>
            <a:ext cx="274434" cy="200055"/>
          </a:xfrm>
          <a:prstGeom prst="rect">
            <a:avLst/>
          </a:prstGeom>
          <a:noFill/>
        </p:spPr>
        <p:txBody>
          <a:bodyPr wrap="none" rtlCol="0">
            <a:spAutoFit/>
          </a:bodyPr>
          <a:lstStyle/>
          <a:p>
            <a:r>
              <a:rPr lang="en-US" sz="700" dirty="0" smtClean="0"/>
              <a:t>29</a:t>
            </a:r>
            <a:endParaRPr lang="en-US" sz="700" dirty="0"/>
          </a:p>
        </p:txBody>
      </p:sp>
      <p:sp>
        <p:nvSpPr>
          <p:cNvPr id="207" name="TextBox 206"/>
          <p:cNvSpPr txBox="1"/>
          <p:nvPr/>
        </p:nvSpPr>
        <p:spPr>
          <a:xfrm>
            <a:off x="1501434" y="6650630"/>
            <a:ext cx="274434" cy="200055"/>
          </a:xfrm>
          <a:prstGeom prst="rect">
            <a:avLst/>
          </a:prstGeom>
          <a:noFill/>
        </p:spPr>
        <p:txBody>
          <a:bodyPr wrap="none" rtlCol="0">
            <a:spAutoFit/>
          </a:bodyPr>
          <a:lstStyle/>
          <a:p>
            <a:r>
              <a:rPr lang="en-US" sz="700" dirty="0" smtClean="0"/>
              <a:t>30</a:t>
            </a:r>
            <a:endParaRPr lang="en-US" sz="700" dirty="0"/>
          </a:p>
        </p:txBody>
      </p:sp>
      <p:sp>
        <p:nvSpPr>
          <p:cNvPr id="208" name="TextBox 207"/>
          <p:cNvSpPr txBox="1"/>
          <p:nvPr/>
        </p:nvSpPr>
        <p:spPr>
          <a:xfrm>
            <a:off x="1501434" y="6821321"/>
            <a:ext cx="274434" cy="200055"/>
          </a:xfrm>
          <a:prstGeom prst="rect">
            <a:avLst/>
          </a:prstGeom>
          <a:noFill/>
        </p:spPr>
        <p:txBody>
          <a:bodyPr wrap="none" rtlCol="0">
            <a:spAutoFit/>
          </a:bodyPr>
          <a:lstStyle/>
          <a:p>
            <a:r>
              <a:rPr lang="en-US" sz="700" dirty="0" smtClean="0"/>
              <a:t>31</a:t>
            </a:r>
            <a:endParaRPr lang="en-US" sz="700" dirty="0"/>
          </a:p>
        </p:txBody>
      </p:sp>
      <p:sp>
        <p:nvSpPr>
          <p:cNvPr id="225" name="TextBox 224"/>
          <p:cNvSpPr txBox="1"/>
          <p:nvPr/>
        </p:nvSpPr>
        <p:spPr>
          <a:xfrm>
            <a:off x="4771450" y="6835953"/>
            <a:ext cx="319318" cy="200055"/>
          </a:xfrm>
          <a:prstGeom prst="rect">
            <a:avLst/>
          </a:prstGeom>
          <a:noFill/>
        </p:spPr>
        <p:txBody>
          <a:bodyPr wrap="none" rtlCol="0">
            <a:spAutoFit/>
          </a:bodyPr>
          <a:lstStyle/>
          <a:p>
            <a:r>
              <a:rPr lang="en-US" sz="700" dirty="0" smtClean="0"/>
              <a:t>366</a:t>
            </a:r>
            <a:endParaRPr lang="en-US" sz="700" dirty="0"/>
          </a:p>
        </p:txBody>
      </p:sp>
      <p:sp>
        <p:nvSpPr>
          <p:cNvPr id="226" name="TextBox 225"/>
          <p:cNvSpPr txBox="1"/>
          <p:nvPr/>
        </p:nvSpPr>
        <p:spPr>
          <a:xfrm>
            <a:off x="4495914" y="6672578"/>
            <a:ext cx="319318" cy="200055"/>
          </a:xfrm>
          <a:prstGeom prst="rect">
            <a:avLst/>
          </a:prstGeom>
          <a:noFill/>
        </p:spPr>
        <p:txBody>
          <a:bodyPr wrap="none" rtlCol="0">
            <a:spAutoFit/>
          </a:bodyPr>
          <a:lstStyle/>
          <a:p>
            <a:r>
              <a:rPr lang="en-US" sz="700" dirty="0" smtClean="0"/>
              <a:t>335</a:t>
            </a:r>
            <a:endParaRPr lang="en-US" sz="700" dirty="0"/>
          </a:p>
        </p:txBody>
      </p:sp>
      <p:sp>
        <p:nvSpPr>
          <p:cNvPr id="227" name="TextBox 226"/>
          <p:cNvSpPr txBox="1"/>
          <p:nvPr/>
        </p:nvSpPr>
        <p:spPr>
          <a:xfrm>
            <a:off x="4237936" y="6828637"/>
            <a:ext cx="319318" cy="200055"/>
          </a:xfrm>
          <a:prstGeom prst="rect">
            <a:avLst/>
          </a:prstGeom>
          <a:noFill/>
        </p:spPr>
        <p:txBody>
          <a:bodyPr wrap="none" rtlCol="0">
            <a:spAutoFit/>
          </a:bodyPr>
          <a:lstStyle/>
          <a:p>
            <a:r>
              <a:rPr lang="en-US" sz="700" dirty="0" smtClean="0"/>
              <a:t>305</a:t>
            </a:r>
            <a:endParaRPr lang="en-US" sz="700" dirty="0"/>
          </a:p>
        </p:txBody>
      </p:sp>
      <p:sp>
        <p:nvSpPr>
          <p:cNvPr id="228" name="TextBox 227"/>
          <p:cNvSpPr txBox="1"/>
          <p:nvPr/>
        </p:nvSpPr>
        <p:spPr>
          <a:xfrm>
            <a:off x="3962514" y="6679277"/>
            <a:ext cx="319318" cy="200055"/>
          </a:xfrm>
          <a:prstGeom prst="rect">
            <a:avLst/>
          </a:prstGeom>
          <a:noFill/>
        </p:spPr>
        <p:txBody>
          <a:bodyPr wrap="none" rtlCol="0">
            <a:spAutoFit/>
          </a:bodyPr>
          <a:lstStyle/>
          <a:p>
            <a:r>
              <a:rPr lang="en-US" sz="700" dirty="0" smtClean="0"/>
              <a:t>274</a:t>
            </a:r>
            <a:endParaRPr lang="en-US" sz="700" dirty="0"/>
          </a:p>
        </p:txBody>
      </p:sp>
      <p:sp>
        <p:nvSpPr>
          <p:cNvPr id="229" name="TextBox 228"/>
          <p:cNvSpPr txBox="1"/>
          <p:nvPr/>
        </p:nvSpPr>
        <p:spPr>
          <a:xfrm>
            <a:off x="3683320" y="6833014"/>
            <a:ext cx="319318" cy="200055"/>
          </a:xfrm>
          <a:prstGeom prst="rect">
            <a:avLst/>
          </a:prstGeom>
          <a:noFill/>
        </p:spPr>
        <p:txBody>
          <a:bodyPr wrap="none" rtlCol="0">
            <a:spAutoFit/>
          </a:bodyPr>
          <a:lstStyle/>
          <a:p>
            <a:r>
              <a:rPr lang="en-US" sz="700" dirty="0" smtClean="0"/>
              <a:t>244</a:t>
            </a:r>
            <a:endParaRPr lang="en-US" sz="700" dirty="0"/>
          </a:p>
        </p:txBody>
      </p:sp>
      <p:sp>
        <p:nvSpPr>
          <p:cNvPr id="230" name="TextBox 229"/>
          <p:cNvSpPr txBox="1"/>
          <p:nvPr/>
        </p:nvSpPr>
        <p:spPr>
          <a:xfrm>
            <a:off x="3399736" y="6676338"/>
            <a:ext cx="319318" cy="200055"/>
          </a:xfrm>
          <a:prstGeom prst="rect">
            <a:avLst/>
          </a:prstGeom>
          <a:noFill/>
        </p:spPr>
        <p:txBody>
          <a:bodyPr wrap="none" rtlCol="0">
            <a:spAutoFit/>
          </a:bodyPr>
          <a:lstStyle/>
          <a:p>
            <a:r>
              <a:rPr lang="en-US" sz="700" dirty="0" smtClean="0"/>
              <a:t>212</a:t>
            </a:r>
            <a:endParaRPr lang="en-US" sz="700" dirty="0"/>
          </a:p>
        </p:txBody>
      </p:sp>
      <p:sp>
        <p:nvSpPr>
          <p:cNvPr id="231" name="TextBox 230"/>
          <p:cNvSpPr txBox="1"/>
          <p:nvPr/>
        </p:nvSpPr>
        <p:spPr>
          <a:xfrm>
            <a:off x="3400352" y="6831073"/>
            <a:ext cx="319318" cy="200055"/>
          </a:xfrm>
          <a:prstGeom prst="rect">
            <a:avLst/>
          </a:prstGeom>
          <a:noFill/>
        </p:spPr>
        <p:txBody>
          <a:bodyPr wrap="none" rtlCol="0">
            <a:spAutoFit/>
          </a:bodyPr>
          <a:lstStyle/>
          <a:p>
            <a:r>
              <a:rPr lang="en-US" sz="700" dirty="0" smtClean="0"/>
              <a:t>213</a:t>
            </a:r>
            <a:endParaRPr lang="en-US" sz="700" dirty="0"/>
          </a:p>
        </p:txBody>
      </p:sp>
      <p:sp>
        <p:nvSpPr>
          <p:cNvPr id="232" name="TextBox 231"/>
          <p:cNvSpPr txBox="1"/>
          <p:nvPr/>
        </p:nvSpPr>
        <p:spPr>
          <a:xfrm>
            <a:off x="2855362" y="6667406"/>
            <a:ext cx="319318" cy="200055"/>
          </a:xfrm>
          <a:prstGeom prst="rect">
            <a:avLst/>
          </a:prstGeom>
          <a:noFill/>
        </p:spPr>
        <p:txBody>
          <a:bodyPr wrap="none" rtlCol="0">
            <a:spAutoFit/>
          </a:bodyPr>
          <a:lstStyle/>
          <a:p>
            <a:r>
              <a:rPr lang="en-US" sz="700" dirty="0" smtClean="0"/>
              <a:t>151</a:t>
            </a:r>
            <a:endParaRPr lang="en-US" sz="700" dirty="0"/>
          </a:p>
        </p:txBody>
      </p:sp>
      <p:sp>
        <p:nvSpPr>
          <p:cNvPr id="233" name="TextBox 232"/>
          <p:cNvSpPr txBox="1"/>
          <p:nvPr/>
        </p:nvSpPr>
        <p:spPr>
          <a:xfrm>
            <a:off x="2852322" y="6834438"/>
            <a:ext cx="319318" cy="200055"/>
          </a:xfrm>
          <a:prstGeom prst="rect">
            <a:avLst/>
          </a:prstGeom>
          <a:noFill/>
        </p:spPr>
        <p:txBody>
          <a:bodyPr wrap="none" rtlCol="0">
            <a:spAutoFit/>
          </a:bodyPr>
          <a:lstStyle/>
          <a:p>
            <a:r>
              <a:rPr lang="en-US" sz="700" dirty="0" smtClean="0"/>
              <a:t>152</a:t>
            </a:r>
            <a:endParaRPr lang="en-US" sz="700" dirty="0"/>
          </a:p>
        </p:txBody>
      </p:sp>
      <p:sp>
        <p:nvSpPr>
          <p:cNvPr id="234" name="TextBox 233"/>
          <p:cNvSpPr txBox="1"/>
          <p:nvPr/>
        </p:nvSpPr>
        <p:spPr>
          <a:xfrm>
            <a:off x="1752608" y="6668410"/>
            <a:ext cx="319318" cy="200055"/>
          </a:xfrm>
          <a:prstGeom prst="rect">
            <a:avLst/>
          </a:prstGeom>
          <a:noFill/>
        </p:spPr>
        <p:txBody>
          <a:bodyPr wrap="none" rtlCol="0">
            <a:spAutoFit/>
          </a:bodyPr>
          <a:lstStyle/>
          <a:p>
            <a:r>
              <a:rPr lang="en-US" sz="700" dirty="0" smtClean="0"/>
              <a:t>030</a:t>
            </a:r>
            <a:endParaRPr lang="en-US" sz="700" dirty="0"/>
          </a:p>
        </p:txBody>
      </p:sp>
      <p:sp>
        <p:nvSpPr>
          <p:cNvPr id="235" name="TextBox 234"/>
          <p:cNvSpPr txBox="1"/>
          <p:nvPr/>
        </p:nvSpPr>
        <p:spPr>
          <a:xfrm>
            <a:off x="1752606" y="6510118"/>
            <a:ext cx="319318" cy="200055"/>
          </a:xfrm>
          <a:prstGeom prst="rect">
            <a:avLst/>
          </a:prstGeom>
          <a:noFill/>
        </p:spPr>
        <p:txBody>
          <a:bodyPr wrap="none" rtlCol="0">
            <a:spAutoFit/>
          </a:bodyPr>
          <a:lstStyle/>
          <a:p>
            <a:r>
              <a:rPr lang="en-US" sz="700" dirty="0" smtClean="0"/>
              <a:t>029</a:t>
            </a:r>
            <a:endParaRPr lang="en-US" sz="700" dirty="0"/>
          </a:p>
        </p:txBody>
      </p:sp>
      <p:sp>
        <p:nvSpPr>
          <p:cNvPr id="236" name="TextBox 235"/>
          <p:cNvSpPr txBox="1"/>
          <p:nvPr/>
        </p:nvSpPr>
        <p:spPr>
          <a:xfrm>
            <a:off x="1752606" y="6336999"/>
            <a:ext cx="319318" cy="200055"/>
          </a:xfrm>
          <a:prstGeom prst="rect">
            <a:avLst/>
          </a:prstGeom>
          <a:noFill/>
        </p:spPr>
        <p:txBody>
          <a:bodyPr wrap="none" rtlCol="0">
            <a:spAutoFit/>
          </a:bodyPr>
          <a:lstStyle/>
          <a:p>
            <a:r>
              <a:rPr lang="en-US" sz="700" dirty="0" smtClean="0"/>
              <a:t>028</a:t>
            </a:r>
            <a:endParaRPr lang="en-US" sz="700" dirty="0"/>
          </a:p>
        </p:txBody>
      </p:sp>
      <p:sp>
        <p:nvSpPr>
          <p:cNvPr id="237" name="TextBox 236"/>
          <p:cNvSpPr txBox="1"/>
          <p:nvPr/>
        </p:nvSpPr>
        <p:spPr>
          <a:xfrm>
            <a:off x="1752604" y="6158382"/>
            <a:ext cx="319318" cy="200055"/>
          </a:xfrm>
          <a:prstGeom prst="rect">
            <a:avLst/>
          </a:prstGeom>
          <a:noFill/>
        </p:spPr>
        <p:txBody>
          <a:bodyPr wrap="none" rtlCol="0">
            <a:spAutoFit/>
          </a:bodyPr>
          <a:lstStyle/>
          <a:p>
            <a:r>
              <a:rPr lang="en-US" sz="700" dirty="0" smtClean="0"/>
              <a:t>027</a:t>
            </a:r>
            <a:endParaRPr lang="en-US" sz="700" dirty="0"/>
          </a:p>
        </p:txBody>
      </p:sp>
      <p:sp>
        <p:nvSpPr>
          <p:cNvPr id="238" name="TextBox 237"/>
          <p:cNvSpPr txBox="1"/>
          <p:nvPr/>
        </p:nvSpPr>
        <p:spPr>
          <a:xfrm>
            <a:off x="1752606" y="5999278"/>
            <a:ext cx="319318" cy="200055"/>
          </a:xfrm>
          <a:prstGeom prst="rect">
            <a:avLst/>
          </a:prstGeom>
          <a:noFill/>
        </p:spPr>
        <p:txBody>
          <a:bodyPr wrap="none" rtlCol="0">
            <a:spAutoFit/>
          </a:bodyPr>
          <a:lstStyle/>
          <a:p>
            <a:r>
              <a:rPr lang="en-US" sz="700" dirty="0" smtClean="0"/>
              <a:t>026</a:t>
            </a:r>
            <a:endParaRPr lang="en-US" sz="700" dirty="0"/>
          </a:p>
        </p:txBody>
      </p:sp>
      <p:sp>
        <p:nvSpPr>
          <p:cNvPr id="239" name="TextBox 238"/>
          <p:cNvSpPr txBox="1"/>
          <p:nvPr/>
        </p:nvSpPr>
        <p:spPr>
          <a:xfrm>
            <a:off x="1752604" y="5835293"/>
            <a:ext cx="319318" cy="200055"/>
          </a:xfrm>
          <a:prstGeom prst="rect">
            <a:avLst/>
          </a:prstGeom>
          <a:noFill/>
        </p:spPr>
        <p:txBody>
          <a:bodyPr wrap="none" rtlCol="0">
            <a:spAutoFit/>
          </a:bodyPr>
          <a:lstStyle/>
          <a:p>
            <a:r>
              <a:rPr lang="en-US" sz="700" dirty="0" smtClean="0"/>
              <a:t>025</a:t>
            </a:r>
            <a:endParaRPr lang="en-US" sz="700" dirty="0"/>
          </a:p>
        </p:txBody>
      </p:sp>
      <p:sp>
        <p:nvSpPr>
          <p:cNvPr id="240" name="TextBox 239"/>
          <p:cNvSpPr txBox="1"/>
          <p:nvPr/>
        </p:nvSpPr>
        <p:spPr>
          <a:xfrm>
            <a:off x="1752604" y="5662174"/>
            <a:ext cx="319318" cy="200055"/>
          </a:xfrm>
          <a:prstGeom prst="rect">
            <a:avLst/>
          </a:prstGeom>
          <a:noFill/>
        </p:spPr>
        <p:txBody>
          <a:bodyPr wrap="none" rtlCol="0">
            <a:spAutoFit/>
          </a:bodyPr>
          <a:lstStyle/>
          <a:p>
            <a:r>
              <a:rPr lang="en-US" sz="700" dirty="0" smtClean="0"/>
              <a:t>024</a:t>
            </a:r>
            <a:endParaRPr lang="en-US" sz="700" dirty="0"/>
          </a:p>
        </p:txBody>
      </p:sp>
      <p:sp>
        <p:nvSpPr>
          <p:cNvPr id="241" name="TextBox 240"/>
          <p:cNvSpPr txBox="1"/>
          <p:nvPr/>
        </p:nvSpPr>
        <p:spPr>
          <a:xfrm>
            <a:off x="1752602" y="5501846"/>
            <a:ext cx="319318" cy="200055"/>
          </a:xfrm>
          <a:prstGeom prst="rect">
            <a:avLst/>
          </a:prstGeom>
          <a:noFill/>
        </p:spPr>
        <p:txBody>
          <a:bodyPr wrap="none" rtlCol="0">
            <a:spAutoFit/>
          </a:bodyPr>
          <a:lstStyle/>
          <a:p>
            <a:r>
              <a:rPr lang="en-US" sz="700" dirty="0" smtClean="0"/>
              <a:t>023</a:t>
            </a:r>
            <a:endParaRPr lang="en-US" sz="700" dirty="0"/>
          </a:p>
        </p:txBody>
      </p:sp>
      <p:sp>
        <p:nvSpPr>
          <p:cNvPr id="242" name="TextBox 241"/>
          <p:cNvSpPr txBox="1"/>
          <p:nvPr/>
        </p:nvSpPr>
        <p:spPr>
          <a:xfrm>
            <a:off x="1752606" y="5327491"/>
            <a:ext cx="319318" cy="200055"/>
          </a:xfrm>
          <a:prstGeom prst="rect">
            <a:avLst/>
          </a:prstGeom>
          <a:noFill/>
        </p:spPr>
        <p:txBody>
          <a:bodyPr wrap="none" rtlCol="0">
            <a:spAutoFit/>
          </a:bodyPr>
          <a:lstStyle/>
          <a:p>
            <a:r>
              <a:rPr lang="en-US" sz="700" dirty="0" smtClean="0"/>
              <a:t>022</a:t>
            </a:r>
            <a:endParaRPr lang="en-US" sz="700" dirty="0"/>
          </a:p>
        </p:txBody>
      </p:sp>
      <p:sp>
        <p:nvSpPr>
          <p:cNvPr id="243" name="TextBox 242"/>
          <p:cNvSpPr txBox="1"/>
          <p:nvPr/>
        </p:nvSpPr>
        <p:spPr>
          <a:xfrm>
            <a:off x="1752604" y="5156190"/>
            <a:ext cx="319318" cy="200055"/>
          </a:xfrm>
          <a:prstGeom prst="rect">
            <a:avLst/>
          </a:prstGeom>
          <a:noFill/>
        </p:spPr>
        <p:txBody>
          <a:bodyPr wrap="none" rtlCol="0">
            <a:spAutoFit/>
          </a:bodyPr>
          <a:lstStyle/>
          <a:p>
            <a:r>
              <a:rPr lang="en-US" sz="700" dirty="0" smtClean="0"/>
              <a:t>021</a:t>
            </a:r>
            <a:endParaRPr lang="en-US" sz="700" dirty="0"/>
          </a:p>
        </p:txBody>
      </p:sp>
      <p:sp>
        <p:nvSpPr>
          <p:cNvPr id="244" name="TextBox 243"/>
          <p:cNvSpPr txBox="1"/>
          <p:nvPr/>
        </p:nvSpPr>
        <p:spPr>
          <a:xfrm>
            <a:off x="1752604" y="4986730"/>
            <a:ext cx="319318" cy="200055"/>
          </a:xfrm>
          <a:prstGeom prst="rect">
            <a:avLst/>
          </a:prstGeom>
          <a:noFill/>
        </p:spPr>
        <p:txBody>
          <a:bodyPr wrap="none" rtlCol="0">
            <a:spAutoFit/>
          </a:bodyPr>
          <a:lstStyle/>
          <a:p>
            <a:r>
              <a:rPr lang="en-US" sz="700" dirty="0" smtClean="0"/>
              <a:t>020</a:t>
            </a:r>
            <a:endParaRPr lang="en-US" sz="700" dirty="0"/>
          </a:p>
        </p:txBody>
      </p:sp>
      <p:sp>
        <p:nvSpPr>
          <p:cNvPr id="245" name="TextBox 244"/>
          <p:cNvSpPr txBox="1"/>
          <p:nvPr/>
        </p:nvSpPr>
        <p:spPr>
          <a:xfrm>
            <a:off x="1752602" y="4819086"/>
            <a:ext cx="319318" cy="200055"/>
          </a:xfrm>
          <a:prstGeom prst="rect">
            <a:avLst/>
          </a:prstGeom>
          <a:noFill/>
        </p:spPr>
        <p:txBody>
          <a:bodyPr wrap="none" rtlCol="0">
            <a:spAutoFit/>
          </a:bodyPr>
          <a:lstStyle/>
          <a:p>
            <a:r>
              <a:rPr lang="en-US" sz="700" dirty="0" smtClean="0"/>
              <a:t>019</a:t>
            </a:r>
            <a:endParaRPr lang="en-US" sz="700" dirty="0"/>
          </a:p>
        </p:txBody>
      </p:sp>
      <p:sp>
        <p:nvSpPr>
          <p:cNvPr id="246" name="TextBox 245"/>
          <p:cNvSpPr txBox="1"/>
          <p:nvPr/>
        </p:nvSpPr>
        <p:spPr>
          <a:xfrm>
            <a:off x="1752604" y="4659982"/>
            <a:ext cx="319318" cy="200055"/>
          </a:xfrm>
          <a:prstGeom prst="rect">
            <a:avLst/>
          </a:prstGeom>
          <a:noFill/>
        </p:spPr>
        <p:txBody>
          <a:bodyPr wrap="none" rtlCol="0">
            <a:spAutoFit/>
          </a:bodyPr>
          <a:lstStyle/>
          <a:p>
            <a:r>
              <a:rPr lang="en-US" sz="700" dirty="0" smtClean="0"/>
              <a:t>018</a:t>
            </a:r>
            <a:endParaRPr lang="en-US" sz="700" dirty="0"/>
          </a:p>
        </p:txBody>
      </p:sp>
      <p:sp>
        <p:nvSpPr>
          <p:cNvPr id="247" name="TextBox 246"/>
          <p:cNvSpPr txBox="1"/>
          <p:nvPr/>
        </p:nvSpPr>
        <p:spPr>
          <a:xfrm>
            <a:off x="1752602" y="4488681"/>
            <a:ext cx="319318" cy="200055"/>
          </a:xfrm>
          <a:prstGeom prst="rect">
            <a:avLst/>
          </a:prstGeom>
          <a:noFill/>
        </p:spPr>
        <p:txBody>
          <a:bodyPr wrap="none" rtlCol="0">
            <a:spAutoFit/>
          </a:bodyPr>
          <a:lstStyle/>
          <a:p>
            <a:r>
              <a:rPr lang="en-US" sz="700" dirty="0" smtClean="0"/>
              <a:t>017</a:t>
            </a:r>
            <a:endParaRPr lang="en-US" sz="700" dirty="0"/>
          </a:p>
        </p:txBody>
      </p:sp>
      <p:sp>
        <p:nvSpPr>
          <p:cNvPr id="248" name="TextBox 247"/>
          <p:cNvSpPr txBox="1"/>
          <p:nvPr/>
        </p:nvSpPr>
        <p:spPr>
          <a:xfrm>
            <a:off x="1752602" y="4322878"/>
            <a:ext cx="319318" cy="200055"/>
          </a:xfrm>
          <a:prstGeom prst="rect">
            <a:avLst/>
          </a:prstGeom>
          <a:noFill/>
        </p:spPr>
        <p:txBody>
          <a:bodyPr wrap="none" rtlCol="0">
            <a:spAutoFit/>
          </a:bodyPr>
          <a:lstStyle/>
          <a:p>
            <a:r>
              <a:rPr lang="en-US" sz="700" dirty="0" smtClean="0"/>
              <a:t>016</a:t>
            </a:r>
            <a:endParaRPr lang="en-US" sz="700" dirty="0"/>
          </a:p>
        </p:txBody>
      </p:sp>
      <p:sp>
        <p:nvSpPr>
          <p:cNvPr id="249" name="TextBox 248"/>
          <p:cNvSpPr txBox="1"/>
          <p:nvPr/>
        </p:nvSpPr>
        <p:spPr>
          <a:xfrm>
            <a:off x="1752600" y="4155234"/>
            <a:ext cx="319318" cy="200055"/>
          </a:xfrm>
          <a:prstGeom prst="rect">
            <a:avLst/>
          </a:prstGeom>
          <a:noFill/>
        </p:spPr>
        <p:txBody>
          <a:bodyPr wrap="none" rtlCol="0">
            <a:spAutoFit/>
          </a:bodyPr>
          <a:lstStyle/>
          <a:p>
            <a:r>
              <a:rPr lang="en-US" sz="700" dirty="0" smtClean="0"/>
              <a:t>015</a:t>
            </a:r>
            <a:endParaRPr lang="en-US" sz="700" dirty="0"/>
          </a:p>
        </p:txBody>
      </p:sp>
      <p:sp>
        <p:nvSpPr>
          <p:cNvPr id="250" name="TextBox 249"/>
          <p:cNvSpPr txBox="1"/>
          <p:nvPr/>
        </p:nvSpPr>
        <p:spPr>
          <a:xfrm>
            <a:off x="1753114" y="3975805"/>
            <a:ext cx="319318" cy="200055"/>
          </a:xfrm>
          <a:prstGeom prst="rect">
            <a:avLst/>
          </a:prstGeom>
          <a:noFill/>
        </p:spPr>
        <p:txBody>
          <a:bodyPr wrap="none" rtlCol="0">
            <a:spAutoFit/>
          </a:bodyPr>
          <a:lstStyle/>
          <a:p>
            <a:r>
              <a:rPr lang="en-US" sz="700" dirty="0" smtClean="0"/>
              <a:t>014</a:t>
            </a:r>
            <a:endParaRPr lang="en-US" sz="700" dirty="0"/>
          </a:p>
        </p:txBody>
      </p:sp>
      <p:sp>
        <p:nvSpPr>
          <p:cNvPr id="251" name="TextBox 250"/>
          <p:cNvSpPr txBox="1"/>
          <p:nvPr/>
        </p:nvSpPr>
        <p:spPr>
          <a:xfrm>
            <a:off x="1753114" y="3810002"/>
            <a:ext cx="319318" cy="200055"/>
          </a:xfrm>
          <a:prstGeom prst="rect">
            <a:avLst/>
          </a:prstGeom>
          <a:noFill/>
        </p:spPr>
        <p:txBody>
          <a:bodyPr wrap="none" rtlCol="0">
            <a:spAutoFit/>
          </a:bodyPr>
          <a:lstStyle/>
          <a:p>
            <a:r>
              <a:rPr lang="en-US" sz="700" dirty="0" smtClean="0"/>
              <a:t>013</a:t>
            </a:r>
            <a:endParaRPr lang="en-US" sz="700" dirty="0"/>
          </a:p>
        </p:txBody>
      </p:sp>
      <p:sp>
        <p:nvSpPr>
          <p:cNvPr id="252" name="TextBox 251"/>
          <p:cNvSpPr txBox="1"/>
          <p:nvPr/>
        </p:nvSpPr>
        <p:spPr>
          <a:xfrm>
            <a:off x="1753112" y="3653333"/>
            <a:ext cx="319318" cy="200055"/>
          </a:xfrm>
          <a:prstGeom prst="rect">
            <a:avLst/>
          </a:prstGeom>
          <a:noFill/>
        </p:spPr>
        <p:txBody>
          <a:bodyPr wrap="none" rtlCol="0">
            <a:spAutoFit/>
          </a:bodyPr>
          <a:lstStyle/>
          <a:p>
            <a:r>
              <a:rPr lang="en-US" sz="700" dirty="0" smtClean="0"/>
              <a:t>012</a:t>
            </a:r>
            <a:endParaRPr lang="en-US" sz="700" dirty="0"/>
          </a:p>
        </p:txBody>
      </p:sp>
      <p:sp>
        <p:nvSpPr>
          <p:cNvPr id="253" name="TextBox 252"/>
          <p:cNvSpPr txBox="1"/>
          <p:nvPr/>
        </p:nvSpPr>
        <p:spPr>
          <a:xfrm>
            <a:off x="1753114" y="3479595"/>
            <a:ext cx="319318" cy="200055"/>
          </a:xfrm>
          <a:prstGeom prst="rect">
            <a:avLst/>
          </a:prstGeom>
          <a:noFill/>
        </p:spPr>
        <p:txBody>
          <a:bodyPr wrap="none" rtlCol="0">
            <a:spAutoFit/>
          </a:bodyPr>
          <a:lstStyle/>
          <a:p>
            <a:r>
              <a:rPr lang="en-US" sz="700" dirty="0" smtClean="0"/>
              <a:t>011</a:t>
            </a:r>
            <a:endParaRPr lang="en-US" sz="700" dirty="0"/>
          </a:p>
        </p:txBody>
      </p:sp>
      <p:sp>
        <p:nvSpPr>
          <p:cNvPr id="254" name="TextBox 253"/>
          <p:cNvSpPr txBox="1"/>
          <p:nvPr/>
        </p:nvSpPr>
        <p:spPr>
          <a:xfrm>
            <a:off x="1753112" y="3308294"/>
            <a:ext cx="319318" cy="200055"/>
          </a:xfrm>
          <a:prstGeom prst="rect">
            <a:avLst/>
          </a:prstGeom>
          <a:noFill/>
        </p:spPr>
        <p:txBody>
          <a:bodyPr wrap="none" rtlCol="0">
            <a:spAutoFit/>
          </a:bodyPr>
          <a:lstStyle/>
          <a:p>
            <a:r>
              <a:rPr lang="en-US" sz="700" dirty="0" smtClean="0"/>
              <a:t>010</a:t>
            </a:r>
            <a:endParaRPr lang="en-US" sz="700" dirty="0"/>
          </a:p>
        </p:txBody>
      </p:sp>
      <p:sp>
        <p:nvSpPr>
          <p:cNvPr id="255" name="TextBox 254"/>
          <p:cNvSpPr txBox="1"/>
          <p:nvPr/>
        </p:nvSpPr>
        <p:spPr>
          <a:xfrm>
            <a:off x="1753112" y="3142491"/>
            <a:ext cx="319318" cy="200055"/>
          </a:xfrm>
          <a:prstGeom prst="rect">
            <a:avLst/>
          </a:prstGeom>
          <a:noFill/>
        </p:spPr>
        <p:txBody>
          <a:bodyPr wrap="none" rtlCol="0">
            <a:spAutoFit/>
          </a:bodyPr>
          <a:lstStyle/>
          <a:p>
            <a:r>
              <a:rPr lang="en-US" sz="700" dirty="0" smtClean="0"/>
              <a:t>009</a:t>
            </a:r>
            <a:endParaRPr lang="en-US" sz="700" dirty="0"/>
          </a:p>
        </p:txBody>
      </p:sp>
      <p:sp>
        <p:nvSpPr>
          <p:cNvPr id="256" name="TextBox 255"/>
          <p:cNvSpPr txBox="1"/>
          <p:nvPr/>
        </p:nvSpPr>
        <p:spPr>
          <a:xfrm>
            <a:off x="1753110" y="2978506"/>
            <a:ext cx="319318" cy="200055"/>
          </a:xfrm>
          <a:prstGeom prst="rect">
            <a:avLst/>
          </a:prstGeom>
          <a:noFill/>
        </p:spPr>
        <p:txBody>
          <a:bodyPr wrap="none" rtlCol="0">
            <a:spAutoFit/>
          </a:bodyPr>
          <a:lstStyle/>
          <a:p>
            <a:r>
              <a:rPr lang="en-US" sz="700" dirty="0" smtClean="0"/>
              <a:t>008</a:t>
            </a:r>
            <a:endParaRPr lang="en-US" sz="700" dirty="0"/>
          </a:p>
        </p:txBody>
      </p:sp>
      <p:sp>
        <p:nvSpPr>
          <p:cNvPr id="257" name="TextBox 256"/>
          <p:cNvSpPr txBox="1"/>
          <p:nvPr/>
        </p:nvSpPr>
        <p:spPr>
          <a:xfrm>
            <a:off x="1753114" y="2807810"/>
            <a:ext cx="319318" cy="200055"/>
          </a:xfrm>
          <a:prstGeom prst="rect">
            <a:avLst/>
          </a:prstGeom>
          <a:noFill/>
        </p:spPr>
        <p:txBody>
          <a:bodyPr wrap="none" rtlCol="0">
            <a:spAutoFit/>
          </a:bodyPr>
          <a:lstStyle/>
          <a:p>
            <a:r>
              <a:rPr lang="en-US" sz="700" dirty="0" smtClean="0"/>
              <a:t>007</a:t>
            </a:r>
            <a:endParaRPr lang="en-US" sz="700" dirty="0"/>
          </a:p>
        </p:txBody>
      </p:sp>
      <p:sp>
        <p:nvSpPr>
          <p:cNvPr id="258" name="TextBox 257"/>
          <p:cNvSpPr txBox="1"/>
          <p:nvPr/>
        </p:nvSpPr>
        <p:spPr>
          <a:xfrm>
            <a:off x="1753112" y="2647482"/>
            <a:ext cx="319318" cy="200055"/>
          </a:xfrm>
          <a:prstGeom prst="rect">
            <a:avLst/>
          </a:prstGeom>
          <a:noFill/>
        </p:spPr>
        <p:txBody>
          <a:bodyPr wrap="none" rtlCol="0">
            <a:spAutoFit/>
          </a:bodyPr>
          <a:lstStyle/>
          <a:p>
            <a:r>
              <a:rPr lang="en-US" sz="700" dirty="0" smtClean="0"/>
              <a:t>006</a:t>
            </a:r>
            <a:endParaRPr lang="en-US" sz="700" dirty="0"/>
          </a:p>
        </p:txBody>
      </p:sp>
      <p:sp>
        <p:nvSpPr>
          <p:cNvPr id="259" name="TextBox 258"/>
          <p:cNvSpPr txBox="1"/>
          <p:nvPr/>
        </p:nvSpPr>
        <p:spPr>
          <a:xfrm>
            <a:off x="1753112" y="2474363"/>
            <a:ext cx="319318" cy="200055"/>
          </a:xfrm>
          <a:prstGeom prst="rect">
            <a:avLst/>
          </a:prstGeom>
          <a:noFill/>
        </p:spPr>
        <p:txBody>
          <a:bodyPr wrap="none" rtlCol="0">
            <a:spAutoFit/>
          </a:bodyPr>
          <a:lstStyle/>
          <a:p>
            <a:r>
              <a:rPr lang="en-US" sz="700" dirty="0" smtClean="0"/>
              <a:t>005</a:t>
            </a:r>
            <a:endParaRPr lang="en-US" sz="700" dirty="0"/>
          </a:p>
        </p:txBody>
      </p:sp>
      <p:sp>
        <p:nvSpPr>
          <p:cNvPr id="260" name="TextBox 259"/>
          <p:cNvSpPr txBox="1"/>
          <p:nvPr/>
        </p:nvSpPr>
        <p:spPr>
          <a:xfrm>
            <a:off x="1753110" y="2310378"/>
            <a:ext cx="319318" cy="200055"/>
          </a:xfrm>
          <a:prstGeom prst="rect">
            <a:avLst/>
          </a:prstGeom>
          <a:noFill/>
        </p:spPr>
        <p:txBody>
          <a:bodyPr wrap="none" rtlCol="0">
            <a:spAutoFit/>
          </a:bodyPr>
          <a:lstStyle/>
          <a:p>
            <a:r>
              <a:rPr lang="en-US" sz="700" dirty="0" smtClean="0"/>
              <a:t>004</a:t>
            </a:r>
            <a:endParaRPr lang="en-US" sz="700" dirty="0"/>
          </a:p>
        </p:txBody>
      </p:sp>
      <p:sp>
        <p:nvSpPr>
          <p:cNvPr id="261" name="TextBox 260"/>
          <p:cNvSpPr txBox="1"/>
          <p:nvPr/>
        </p:nvSpPr>
        <p:spPr>
          <a:xfrm>
            <a:off x="1753112" y="2143958"/>
            <a:ext cx="319318" cy="200055"/>
          </a:xfrm>
          <a:prstGeom prst="rect">
            <a:avLst/>
          </a:prstGeom>
          <a:noFill/>
        </p:spPr>
        <p:txBody>
          <a:bodyPr wrap="none" rtlCol="0">
            <a:spAutoFit/>
          </a:bodyPr>
          <a:lstStyle/>
          <a:p>
            <a:r>
              <a:rPr lang="en-US" sz="700" dirty="0" smtClean="0"/>
              <a:t>003</a:t>
            </a:r>
            <a:endParaRPr lang="en-US" sz="700" dirty="0"/>
          </a:p>
        </p:txBody>
      </p:sp>
      <p:sp>
        <p:nvSpPr>
          <p:cNvPr id="262" name="TextBox 261"/>
          <p:cNvSpPr txBox="1"/>
          <p:nvPr/>
        </p:nvSpPr>
        <p:spPr>
          <a:xfrm>
            <a:off x="1753110" y="1972657"/>
            <a:ext cx="319318" cy="200055"/>
          </a:xfrm>
          <a:prstGeom prst="rect">
            <a:avLst/>
          </a:prstGeom>
          <a:noFill/>
        </p:spPr>
        <p:txBody>
          <a:bodyPr wrap="none" rtlCol="0">
            <a:spAutoFit/>
          </a:bodyPr>
          <a:lstStyle/>
          <a:p>
            <a:r>
              <a:rPr lang="en-US" sz="700" dirty="0" smtClean="0"/>
              <a:t>002</a:t>
            </a:r>
            <a:endParaRPr lang="en-US" sz="700" dirty="0"/>
          </a:p>
        </p:txBody>
      </p:sp>
      <p:sp>
        <p:nvSpPr>
          <p:cNvPr id="263" name="TextBox 262"/>
          <p:cNvSpPr txBox="1"/>
          <p:nvPr/>
        </p:nvSpPr>
        <p:spPr>
          <a:xfrm>
            <a:off x="1753110" y="1810511"/>
            <a:ext cx="319318" cy="200055"/>
          </a:xfrm>
          <a:prstGeom prst="rect">
            <a:avLst/>
          </a:prstGeom>
          <a:noFill/>
        </p:spPr>
        <p:txBody>
          <a:bodyPr wrap="none" rtlCol="0">
            <a:spAutoFit/>
          </a:bodyPr>
          <a:lstStyle/>
          <a:p>
            <a:r>
              <a:rPr lang="en-US" sz="700" dirty="0" smtClean="0"/>
              <a:t>001</a:t>
            </a:r>
            <a:endParaRPr lang="en-US" sz="700" dirty="0"/>
          </a:p>
        </p:txBody>
      </p:sp>
      <p:sp>
        <p:nvSpPr>
          <p:cNvPr id="264" name="TextBox 263"/>
          <p:cNvSpPr txBox="1"/>
          <p:nvPr/>
        </p:nvSpPr>
        <p:spPr>
          <a:xfrm>
            <a:off x="1752606" y="6834723"/>
            <a:ext cx="319318" cy="200055"/>
          </a:xfrm>
          <a:prstGeom prst="rect">
            <a:avLst/>
          </a:prstGeom>
          <a:noFill/>
        </p:spPr>
        <p:txBody>
          <a:bodyPr wrap="none" rtlCol="0">
            <a:spAutoFit/>
          </a:bodyPr>
          <a:lstStyle/>
          <a:p>
            <a:r>
              <a:rPr lang="en-US" sz="700" dirty="0" smtClean="0"/>
              <a:t>031</a:t>
            </a:r>
            <a:endParaRPr lang="en-US" sz="700" dirty="0"/>
          </a:p>
        </p:txBody>
      </p:sp>
      <p:sp>
        <p:nvSpPr>
          <p:cNvPr id="266" name="TextBox 265"/>
          <p:cNvSpPr txBox="1"/>
          <p:nvPr/>
        </p:nvSpPr>
        <p:spPr>
          <a:xfrm>
            <a:off x="2027742" y="6510730"/>
            <a:ext cx="319318" cy="200055"/>
          </a:xfrm>
          <a:prstGeom prst="rect">
            <a:avLst/>
          </a:prstGeom>
          <a:noFill/>
        </p:spPr>
        <p:txBody>
          <a:bodyPr wrap="none" rtlCol="0">
            <a:spAutoFit/>
          </a:bodyPr>
          <a:lstStyle/>
          <a:p>
            <a:r>
              <a:rPr lang="en-US" sz="700" dirty="0" smtClean="0"/>
              <a:t>060</a:t>
            </a:r>
            <a:endParaRPr lang="en-US" sz="700" dirty="0"/>
          </a:p>
        </p:txBody>
      </p:sp>
      <p:sp>
        <p:nvSpPr>
          <p:cNvPr id="267" name="TextBox 266"/>
          <p:cNvSpPr txBox="1"/>
          <p:nvPr/>
        </p:nvSpPr>
        <p:spPr>
          <a:xfrm>
            <a:off x="2027742" y="6337610"/>
            <a:ext cx="319318" cy="200055"/>
          </a:xfrm>
          <a:prstGeom prst="rect">
            <a:avLst/>
          </a:prstGeom>
          <a:noFill/>
        </p:spPr>
        <p:txBody>
          <a:bodyPr wrap="none" rtlCol="0">
            <a:spAutoFit/>
          </a:bodyPr>
          <a:lstStyle/>
          <a:p>
            <a:r>
              <a:rPr lang="en-US" sz="700" dirty="0" smtClean="0"/>
              <a:t>059</a:t>
            </a:r>
            <a:endParaRPr lang="en-US" sz="700" dirty="0"/>
          </a:p>
        </p:txBody>
      </p:sp>
      <p:sp>
        <p:nvSpPr>
          <p:cNvPr id="268" name="TextBox 267"/>
          <p:cNvSpPr txBox="1"/>
          <p:nvPr/>
        </p:nvSpPr>
        <p:spPr>
          <a:xfrm>
            <a:off x="2027740" y="6158994"/>
            <a:ext cx="319318" cy="200055"/>
          </a:xfrm>
          <a:prstGeom prst="rect">
            <a:avLst/>
          </a:prstGeom>
          <a:noFill/>
        </p:spPr>
        <p:txBody>
          <a:bodyPr wrap="none" rtlCol="0">
            <a:spAutoFit/>
          </a:bodyPr>
          <a:lstStyle/>
          <a:p>
            <a:r>
              <a:rPr lang="en-US" sz="700" dirty="0" smtClean="0"/>
              <a:t>058</a:t>
            </a:r>
            <a:endParaRPr lang="en-US" sz="700" dirty="0"/>
          </a:p>
        </p:txBody>
      </p:sp>
      <p:sp>
        <p:nvSpPr>
          <p:cNvPr id="269" name="TextBox 268"/>
          <p:cNvSpPr txBox="1"/>
          <p:nvPr/>
        </p:nvSpPr>
        <p:spPr>
          <a:xfrm>
            <a:off x="2027742" y="5999889"/>
            <a:ext cx="319318" cy="200055"/>
          </a:xfrm>
          <a:prstGeom prst="rect">
            <a:avLst/>
          </a:prstGeom>
          <a:noFill/>
        </p:spPr>
        <p:txBody>
          <a:bodyPr wrap="none" rtlCol="0">
            <a:spAutoFit/>
          </a:bodyPr>
          <a:lstStyle/>
          <a:p>
            <a:r>
              <a:rPr lang="en-US" sz="700" dirty="0" smtClean="0"/>
              <a:t>057</a:t>
            </a:r>
            <a:endParaRPr lang="en-US" sz="700" dirty="0"/>
          </a:p>
        </p:txBody>
      </p:sp>
      <p:sp>
        <p:nvSpPr>
          <p:cNvPr id="270" name="TextBox 269"/>
          <p:cNvSpPr txBox="1"/>
          <p:nvPr/>
        </p:nvSpPr>
        <p:spPr>
          <a:xfrm>
            <a:off x="2027740" y="5835903"/>
            <a:ext cx="319318" cy="200055"/>
          </a:xfrm>
          <a:prstGeom prst="rect">
            <a:avLst/>
          </a:prstGeom>
          <a:noFill/>
        </p:spPr>
        <p:txBody>
          <a:bodyPr wrap="none" rtlCol="0">
            <a:spAutoFit/>
          </a:bodyPr>
          <a:lstStyle/>
          <a:p>
            <a:r>
              <a:rPr lang="en-US" sz="700" dirty="0" smtClean="0"/>
              <a:t>056</a:t>
            </a:r>
            <a:endParaRPr lang="en-US" sz="700" dirty="0"/>
          </a:p>
        </p:txBody>
      </p:sp>
      <p:sp>
        <p:nvSpPr>
          <p:cNvPr id="271" name="TextBox 270"/>
          <p:cNvSpPr txBox="1"/>
          <p:nvPr/>
        </p:nvSpPr>
        <p:spPr>
          <a:xfrm>
            <a:off x="2027740" y="5662785"/>
            <a:ext cx="319318" cy="200055"/>
          </a:xfrm>
          <a:prstGeom prst="rect">
            <a:avLst/>
          </a:prstGeom>
          <a:noFill/>
        </p:spPr>
        <p:txBody>
          <a:bodyPr wrap="none" rtlCol="0">
            <a:spAutoFit/>
          </a:bodyPr>
          <a:lstStyle/>
          <a:p>
            <a:r>
              <a:rPr lang="en-US" sz="700" dirty="0" smtClean="0"/>
              <a:t>055</a:t>
            </a:r>
            <a:endParaRPr lang="en-US" sz="700" dirty="0"/>
          </a:p>
        </p:txBody>
      </p:sp>
      <p:sp>
        <p:nvSpPr>
          <p:cNvPr id="272" name="TextBox 271"/>
          <p:cNvSpPr txBox="1"/>
          <p:nvPr/>
        </p:nvSpPr>
        <p:spPr>
          <a:xfrm>
            <a:off x="2027738" y="5502458"/>
            <a:ext cx="319318" cy="200055"/>
          </a:xfrm>
          <a:prstGeom prst="rect">
            <a:avLst/>
          </a:prstGeom>
          <a:noFill/>
        </p:spPr>
        <p:txBody>
          <a:bodyPr wrap="none" rtlCol="0">
            <a:spAutoFit/>
          </a:bodyPr>
          <a:lstStyle/>
          <a:p>
            <a:r>
              <a:rPr lang="en-US" sz="700" dirty="0" smtClean="0"/>
              <a:t>054</a:t>
            </a:r>
            <a:endParaRPr lang="en-US" sz="700" dirty="0"/>
          </a:p>
        </p:txBody>
      </p:sp>
      <p:sp>
        <p:nvSpPr>
          <p:cNvPr id="273" name="TextBox 272"/>
          <p:cNvSpPr txBox="1"/>
          <p:nvPr/>
        </p:nvSpPr>
        <p:spPr>
          <a:xfrm>
            <a:off x="2027742" y="5328102"/>
            <a:ext cx="319318" cy="200055"/>
          </a:xfrm>
          <a:prstGeom prst="rect">
            <a:avLst/>
          </a:prstGeom>
          <a:noFill/>
        </p:spPr>
        <p:txBody>
          <a:bodyPr wrap="none" rtlCol="0">
            <a:spAutoFit/>
          </a:bodyPr>
          <a:lstStyle/>
          <a:p>
            <a:r>
              <a:rPr lang="en-US" sz="700" dirty="0" smtClean="0"/>
              <a:t>053</a:t>
            </a:r>
            <a:endParaRPr lang="en-US" sz="700" dirty="0"/>
          </a:p>
        </p:txBody>
      </p:sp>
      <p:sp>
        <p:nvSpPr>
          <p:cNvPr id="274" name="TextBox 273"/>
          <p:cNvSpPr txBox="1"/>
          <p:nvPr/>
        </p:nvSpPr>
        <p:spPr>
          <a:xfrm>
            <a:off x="2027740" y="5156801"/>
            <a:ext cx="319318" cy="200055"/>
          </a:xfrm>
          <a:prstGeom prst="rect">
            <a:avLst/>
          </a:prstGeom>
          <a:noFill/>
        </p:spPr>
        <p:txBody>
          <a:bodyPr wrap="none" rtlCol="0">
            <a:spAutoFit/>
          </a:bodyPr>
          <a:lstStyle/>
          <a:p>
            <a:r>
              <a:rPr lang="en-US" sz="700" dirty="0" smtClean="0"/>
              <a:t>052</a:t>
            </a:r>
            <a:endParaRPr lang="en-US" sz="700" dirty="0"/>
          </a:p>
        </p:txBody>
      </p:sp>
      <p:sp>
        <p:nvSpPr>
          <p:cNvPr id="275" name="TextBox 274"/>
          <p:cNvSpPr txBox="1"/>
          <p:nvPr/>
        </p:nvSpPr>
        <p:spPr>
          <a:xfrm>
            <a:off x="2027740" y="4987341"/>
            <a:ext cx="319318" cy="200055"/>
          </a:xfrm>
          <a:prstGeom prst="rect">
            <a:avLst/>
          </a:prstGeom>
          <a:noFill/>
        </p:spPr>
        <p:txBody>
          <a:bodyPr wrap="none" rtlCol="0">
            <a:spAutoFit/>
          </a:bodyPr>
          <a:lstStyle/>
          <a:p>
            <a:r>
              <a:rPr lang="en-US" sz="700" dirty="0" smtClean="0"/>
              <a:t>051</a:t>
            </a:r>
            <a:endParaRPr lang="en-US" sz="700" dirty="0"/>
          </a:p>
        </p:txBody>
      </p:sp>
      <p:sp>
        <p:nvSpPr>
          <p:cNvPr id="276" name="TextBox 275"/>
          <p:cNvSpPr txBox="1"/>
          <p:nvPr/>
        </p:nvSpPr>
        <p:spPr>
          <a:xfrm>
            <a:off x="2027738" y="4819698"/>
            <a:ext cx="319318" cy="200055"/>
          </a:xfrm>
          <a:prstGeom prst="rect">
            <a:avLst/>
          </a:prstGeom>
          <a:noFill/>
        </p:spPr>
        <p:txBody>
          <a:bodyPr wrap="none" rtlCol="0">
            <a:spAutoFit/>
          </a:bodyPr>
          <a:lstStyle/>
          <a:p>
            <a:r>
              <a:rPr lang="en-US" sz="700" dirty="0" smtClean="0"/>
              <a:t>050</a:t>
            </a:r>
            <a:endParaRPr lang="en-US" sz="700" dirty="0"/>
          </a:p>
        </p:txBody>
      </p:sp>
      <p:sp>
        <p:nvSpPr>
          <p:cNvPr id="277" name="TextBox 276"/>
          <p:cNvSpPr txBox="1"/>
          <p:nvPr/>
        </p:nvSpPr>
        <p:spPr>
          <a:xfrm>
            <a:off x="2027740" y="4660593"/>
            <a:ext cx="319318" cy="200055"/>
          </a:xfrm>
          <a:prstGeom prst="rect">
            <a:avLst/>
          </a:prstGeom>
          <a:noFill/>
        </p:spPr>
        <p:txBody>
          <a:bodyPr wrap="none" rtlCol="0">
            <a:spAutoFit/>
          </a:bodyPr>
          <a:lstStyle/>
          <a:p>
            <a:r>
              <a:rPr lang="en-US" sz="700" dirty="0" smtClean="0"/>
              <a:t>049</a:t>
            </a:r>
            <a:endParaRPr lang="en-US" sz="700" dirty="0"/>
          </a:p>
        </p:txBody>
      </p:sp>
      <p:sp>
        <p:nvSpPr>
          <p:cNvPr id="278" name="TextBox 277"/>
          <p:cNvSpPr txBox="1"/>
          <p:nvPr/>
        </p:nvSpPr>
        <p:spPr>
          <a:xfrm>
            <a:off x="2027738" y="4489291"/>
            <a:ext cx="319318" cy="200055"/>
          </a:xfrm>
          <a:prstGeom prst="rect">
            <a:avLst/>
          </a:prstGeom>
          <a:noFill/>
        </p:spPr>
        <p:txBody>
          <a:bodyPr wrap="none" rtlCol="0">
            <a:spAutoFit/>
          </a:bodyPr>
          <a:lstStyle/>
          <a:p>
            <a:r>
              <a:rPr lang="en-US" sz="700" dirty="0" smtClean="0"/>
              <a:t>048</a:t>
            </a:r>
            <a:endParaRPr lang="en-US" sz="700" dirty="0"/>
          </a:p>
        </p:txBody>
      </p:sp>
      <p:sp>
        <p:nvSpPr>
          <p:cNvPr id="279" name="TextBox 278"/>
          <p:cNvSpPr txBox="1"/>
          <p:nvPr/>
        </p:nvSpPr>
        <p:spPr>
          <a:xfrm>
            <a:off x="2027738" y="4323489"/>
            <a:ext cx="319318" cy="200055"/>
          </a:xfrm>
          <a:prstGeom prst="rect">
            <a:avLst/>
          </a:prstGeom>
          <a:noFill/>
        </p:spPr>
        <p:txBody>
          <a:bodyPr wrap="none" rtlCol="0">
            <a:spAutoFit/>
          </a:bodyPr>
          <a:lstStyle/>
          <a:p>
            <a:r>
              <a:rPr lang="en-US" sz="700" dirty="0" smtClean="0"/>
              <a:t>047</a:t>
            </a:r>
            <a:endParaRPr lang="en-US" sz="700" dirty="0"/>
          </a:p>
        </p:txBody>
      </p:sp>
      <p:sp>
        <p:nvSpPr>
          <p:cNvPr id="280" name="TextBox 279"/>
          <p:cNvSpPr txBox="1"/>
          <p:nvPr/>
        </p:nvSpPr>
        <p:spPr>
          <a:xfrm>
            <a:off x="2027736" y="4155846"/>
            <a:ext cx="319318" cy="200055"/>
          </a:xfrm>
          <a:prstGeom prst="rect">
            <a:avLst/>
          </a:prstGeom>
          <a:noFill/>
        </p:spPr>
        <p:txBody>
          <a:bodyPr wrap="none" rtlCol="0">
            <a:spAutoFit/>
          </a:bodyPr>
          <a:lstStyle/>
          <a:p>
            <a:r>
              <a:rPr lang="en-US" sz="700" dirty="0" smtClean="0"/>
              <a:t>046</a:t>
            </a:r>
            <a:endParaRPr lang="en-US" sz="700" dirty="0"/>
          </a:p>
        </p:txBody>
      </p:sp>
      <p:sp>
        <p:nvSpPr>
          <p:cNvPr id="281" name="TextBox 280"/>
          <p:cNvSpPr txBox="1"/>
          <p:nvPr/>
        </p:nvSpPr>
        <p:spPr>
          <a:xfrm>
            <a:off x="2028250" y="3976415"/>
            <a:ext cx="319318" cy="200055"/>
          </a:xfrm>
          <a:prstGeom prst="rect">
            <a:avLst/>
          </a:prstGeom>
          <a:noFill/>
        </p:spPr>
        <p:txBody>
          <a:bodyPr wrap="none" rtlCol="0">
            <a:spAutoFit/>
          </a:bodyPr>
          <a:lstStyle/>
          <a:p>
            <a:r>
              <a:rPr lang="en-US" sz="700" dirty="0" smtClean="0"/>
              <a:t>045</a:t>
            </a:r>
            <a:endParaRPr lang="en-US" sz="700" dirty="0"/>
          </a:p>
        </p:txBody>
      </p:sp>
      <p:sp>
        <p:nvSpPr>
          <p:cNvPr id="282" name="TextBox 281"/>
          <p:cNvSpPr txBox="1"/>
          <p:nvPr/>
        </p:nvSpPr>
        <p:spPr>
          <a:xfrm>
            <a:off x="2028250" y="3810613"/>
            <a:ext cx="319318" cy="200055"/>
          </a:xfrm>
          <a:prstGeom prst="rect">
            <a:avLst/>
          </a:prstGeom>
          <a:noFill/>
        </p:spPr>
        <p:txBody>
          <a:bodyPr wrap="none" rtlCol="0">
            <a:spAutoFit/>
          </a:bodyPr>
          <a:lstStyle/>
          <a:p>
            <a:r>
              <a:rPr lang="en-US" sz="700" dirty="0" smtClean="0"/>
              <a:t>044</a:t>
            </a:r>
            <a:endParaRPr lang="en-US" sz="700" dirty="0"/>
          </a:p>
        </p:txBody>
      </p:sp>
      <p:sp>
        <p:nvSpPr>
          <p:cNvPr id="283" name="TextBox 282"/>
          <p:cNvSpPr txBox="1"/>
          <p:nvPr/>
        </p:nvSpPr>
        <p:spPr>
          <a:xfrm>
            <a:off x="2028248" y="3653943"/>
            <a:ext cx="319318" cy="200055"/>
          </a:xfrm>
          <a:prstGeom prst="rect">
            <a:avLst/>
          </a:prstGeom>
          <a:noFill/>
        </p:spPr>
        <p:txBody>
          <a:bodyPr wrap="none" rtlCol="0">
            <a:spAutoFit/>
          </a:bodyPr>
          <a:lstStyle/>
          <a:p>
            <a:r>
              <a:rPr lang="en-US" sz="700" dirty="0" smtClean="0"/>
              <a:t>043</a:t>
            </a:r>
            <a:endParaRPr lang="en-US" sz="700" dirty="0"/>
          </a:p>
        </p:txBody>
      </p:sp>
      <p:sp>
        <p:nvSpPr>
          <p:cNvPr id="284" name="TextBox 283"/>
          <p:cNvSpPr txBox="1"/>
          <p:nvPr/>
        </p:nvSpPr>
        <p:spPr>
          <a:xfrm>
            <a:off x="2028250" y="3480206"/>
            <a:ext cx="319318" cy="200055"/>
          </a:xfrm>
          <a:prstGeom prst="rect">
            <a:avLst/>
          </a:prstGeom>
          <a:noFill/>
        </p:spPr>
        <p:txBody>
          <a:bodyPr wrap="none" rtlCol="0">
            <a:spAutoFit/>
          </a:bodyPr>
          <a:lstStyle/>
          <a:p>
            <a:r>
              <a:rPr lang="en-US" sz="700" dirty="0" smtClean="0"/>
              <a:t>042</a:t>
            </a:r>
            <a:endParaRPr lang="en-US" sz="700" dirty="0"/>
          </a:p>
        </p:txBody>
      </p:sp>
      <p:sp>
        <p:nvSpPr>
          <p:cNvPr id="285" name="TextBox 284"/>
          <p:cNvSpPr txBox="1"/>
          <p:nvPr/>
        </p:nvSpPr>
        <p:spPr>
          <a:xfrm>
            <a:off x="2028248" y="3308906"/>
            <a:ext cx="319318" cy="200055"/>
          </a:xfrm>
          <a:prstGeom prst="rect">
            <a:avLst/>
          </a:prstGeom>
          <a:noFill/>
        </p:spPr>
        <p:txBody>
          <a:bodyPr wrap="none" rtlCol="0">
            <a:spAutoFit/>
          </a:bodyPr>
          <a:lstStyle/>
          <a:p>
            <a:r>
              <a:rPr lang="en-US" sz="700" dirty="0" smtClean="0"/>
              <a:t>041</a:t>
            </a:r>
            <a:endParaRPr lang="en-US" sz="700" dirty="0"/>
          </a:p>
        </p:txBody>
      </p:sp>
      <p:sp>
        <p:nvSpPr>
          <p:cNvPr id="286" name="TextBox 285"/>
          <p:cNvSpPr txBox="1"/>
          <p:nvPr/>
        </p:nvSpPr>
        <p:spPr>
          <a:xfrm>
            <a:off x="2028248" y="3143102"/>
            <a:ext cx="319318" cy="200055"/>
          </a:xfrm>
          <a:prstGeom prst="rect">
            <a:avLst/>
          </a:prstGeom>
          <a:noFill/>
        </p:spPr>
        <p:txBody>
          <a:bodyPr wrap="none" rtlCol="0">
            <a:spAutoFit/>
          </a:bodyPr>
          <a:lstStyle/>
          <a:p>
            <a:r>
              <a:rPr lang="en-US" sz="700" dirty="0" smtClean="0"/>
              <a:t>040</a:t>
            </a:r>
            <a:endParaRPr lang="en-US" sz="700" dirty="0"/>
          </a:p>
        </p:txBody>
      </p:sp>
      <p:sp>
        <p:nvSpPr>
          <p:cNvPr id="287" name="TextBox 286"/>
          <p:cNvSpPr txBox="1"/>
          <p:nvPr/>
        </p:nvSpPr>
        <p:spPr>
          <a:xfrm>
            <a:off x="2028246" y="2979118"/>
            <a:ext cx="319318" cy="200055"/>
          </a:xfrm>
          <a:prstGeom prst="rect">
            <a:avLst/>
          </a:prstGeom>
          <a:noFill/>
        </p:spPr>
        <p:txBody>
          <a:bodyPr wrap="none" rtlCol="0">
            <a:spAutoFit/>
          </a:bodyPr>
          <a:lstStyle/>
          <a:p>
            <a:r>
              <a:rPr lang="en-US" sz="700" dirty="0" smtClean="0"/>
              <a:t>039</a:t>
            </a:r>
            <a:endParaRPr lang="en-US" sz="700" dirty="0"/>
          </a:p>
        </p:txBody>
      </p:sp>
      <p:sp>
        <p:nvSpPr>
          <p:cNvPr id="288" name="TextBox 287"/>
          <p:cNvSpPr txBox="1"/>
          <p:nvPr/>
        </p:nvSpPr>
        <p:spPr>
          <a:xfrm>
            <a:off x="2028250" y="2808421"/>
            <a:ext cx="319318" cy="200055"/>
          </a:xfrm>
          <a:prstGeom prst="rect">
            <a:avLst/>
          </a:prstGeom>
          <a:noFill/>
        </p:spPr>
        <p:txBody>
          <a:bodyPr wrap="none" rtlCol="0">
            <a:spAutoFit/>
          </a:bodyPr>
          <a:lstStyle/>
          <a:p>
            <a:r>
              <a:rPr lang="en-US" sz="700" dirty="0" smtClean="0"/>
              <a:t>038</a:t>
            </a:r>
            <a:endParaRPr lang="en-US" sz="700" dirty="0"/>
          </a:p>
        </p:txBody>
      </p:sp>
      <p:sp>
        <p:nvSpPr>
          <p:cNvPr id="289" name="TextBox 288"/>
          <p:cNvSpPr txBox="1"/>
          <p:nvPr/>
        </p:nvSpPr>
        <p:spPr>
          <a:xfrm>
            <a:off x="2028248" y="2648094"/>
            <a:ext cx="319318" cy="200055"/>
          </a:xfrm>
          <a:prstGeom prst="rect">
            <a:avLst/>
          </a:prstGeom>
          <a:noFill/>
        </p:spPr>
        <p:txBody>
          <a:bodyPr wrap="none" rtlCol="0">
            <a:spAutoFit/>
          </a:bodyPr>
          <a:lstStyle/>
          <a:p>
            <a:r>
              <a:rPr lang="en-US" sz="700" dirty="0" smtClean="0"/>
              <a:t>037</a:t>
            </a:r>
            <a:endParaRPr lang="en-US" sz="700" dirty="0"/>
          </a:p>
        </p:txBody>
      </p:sp>
      <p:sp>
        <p:nvSpPr>
          <p:cNvPr id="290" name="TextBox 289"/>
          <p:cNvSpPr txBox="1"/>
          <p:nvPr/>
        </p:nvSpPr>
        <p:spPr>
          <a:xfrm>
            <a:off x="2028248" y="2474974"/>
            <a:ext cx="319318" cy="200055"/>
          </a:xfrm>
          <a:prstGeom prst="rect">
            <a:avLst/>
          </a:prstGeom>
          <a:noFill/>
        </p:spPr>
        <p:txBody>
          <a:bodyPr wrap="none" rtlCol="0">
            <a:spAutoFit/>
          </a:bodyPr>
          <a:lstStyle/>
          <a:p>
            <a:r>
              <a:rPr lang="en-US" sz="700" dirty="0" smtClean="0"/>
              <a:t>036</a:t>
            </a:r>
            <a:endParaRPr lang="en-US" sz="700" dirty="0"/>
          </a:p>
        </p:txBody>
      </p:sp>
      <p:sp>
        <p:nvSpPr>
          <p:cNvPr id="291" name="TextBox 290"/>
          <p:cNvSpPr txBox="1"/>
          <p:nvPr/>
        </p:nvSpPr>
        <p:spPr>
          <a:xfrm>
            <a:off x="2028246" y="2310989"/>
            <a:ext cx="319318" cy="200055"/>
          </a:xfrm>
          <a:prstGeom prst="rect">
            <a:avLst/>
          </a:prstGeom>
          <a:noFill/>
        </p:spPr>
        <p:txBody>
          <a:bodyPr wrap="none" rtlCol="0">
            <a:spAutoFit/>
          </a:bodyPr>
          <a:lstStyle/>
          <a:p>
            <a:r>
              <a:rPr lang="en-US" sz="700" dirty="0" smtClean="0"/>
              <a:t>035</a:t>
            </a:r>
            <a:endParaRPr lang="en-US" sz="700" dirty="0"/>
          </a:p>
        </p:txBody>
      </p:sp>
      <p:sp>
        <p:nvSpPr>
          <p:cNvPr id="292" name="TextBox 291"/>
          <p:cNvSpPr txBox="1"/>
          <p:nvPr/>
        </p:nvSpPr>
        <p:spPr>
          <a:xfrm>
            <a:off x="2028248" y="2144569"/>
            <a:ext cx="319318" cy="200055"/>
          </a:xfrm>
          <a:prstGeom prst="rect">
            <a:avLst/>
          </a:prstGeom>
          <a:noFill/>
        </p:spPr>
        <p:txBody>
          <a:bodyPr wrap="none" rtlCol="0">
            <a:spAutoFit/>
          </a:bodyPr>
          <a:lstStyle/>
          <a:p>
            <a:r>
              <a:rPr lang="en-US" sz="700" dirty="0" smtClean="0"/>
              <a:t>034</a:t>
            </a:r>
            <a:endParaRPr lang="en-US" sz="700" dirty="0"/>
          </a:p>
        </p:txBody>
      </p:sp>
      <p:sp>
        <p:nvSpPr>
          <p:cNvPr id="293" name="TextBox 292"/>
          <p:cNvSpPr txBox="1"/>
          <p:nvPr/>
        </p:nvSpPr>
        <p:spPr>
          <a:xfrm>
            <a:off x="2028246" y="1973267"/>
            <a:ext cx="319318" cy="200055"/>
          </a:xfrm>
          <a:prstGeom prst="rect">
            <a:avLst/>
          </a:prstGeom>
          <a:noFill/>
        </p:spPr>
        <p:txBody>
          <a:bodyPr wrap="none" rtlCol="0">
            <a:spAutoFit/>
          </a:bodyPr>
          <a:lstStyle/>
          <a:p>
            <a:r>
              <a:rPr lang="en-US" sz="700" dirty="0" smtClean="0"/>
              <a:t>033</a:t>
            </a:r>
            <a:endParaRPr lang="en-US" sz="700" dirty="0"/>
          </a:p>
        </p:txBody>
      </p:sp>
      <p:sp>
        <p:nvSpPr>
          <p:cNvPr id="294" name="TextBox 293"/>
          <p:cNvSpPr txBox="1"/>
          <p:nvPr/>
        </p:nvSpPr>
        <p:spPr>
          <a:xfrm>
            <a:off x="2028246" y="1811122"/>
            <a:ext cx="319318" cy="200055"/>
          </a:xfrm>
          <a:prstGeom prst="rect">
            <a:avLst/>
          </a:prstGeom>
          <a:noFill/>
        </p:spPr>
        <p:txBody>
          <a:bodyPr wrap="none" rtlCol="0">
            <a:spAutoFit/>
          </a:bodyPr>
          <a:lstStyle/>
          <a:p>
            <a:r>
              <a:rPr lang="en-US" sz="700" dirty="0" smtClean="0"/>
              <a:t>032</a:t>
            </a:r>
            <a:endParaRPr lang="en-US" sz="700" dirty="0"/>
          </a:p>
        </p:txBody>
      </p:sp>
      <p:sp>
        <p:nvSpPr>
          <p:cNvPr id="296" name="TextBox 295"/>
          <p:cNvSpPr txBox="1"/>
          <p:nvPr/>
        </p:nvSpPr>
        <p:spPr>
          <a:xfrm>
            <a:off x="2303898" y="6672069"/>
            <a:ext cx="319318" cy="200055"/>
          </a:xfrm>
          <a:prstGeom prst="rect">
            <a:avLst/>
          </a:prstGeom>
          <a:noFill/>
        </p:spPr>
        <p:txBody>
          <a:bodyPr wrap="none" rtlCol="0">
            <a:spAutoFit/>
          </a:bodyPr>
          <a:lstStyle/>
          <a:p>
            <a:r>
              <a:rPr lang="en-US" sz="700" dirty="0" smtClean="0"/>
              <a:t>090</a:t>
            </a:r>
            <a:endParaRPr lang="en-US" sz="700" dirty="0"/>
          </a:p>
        </p:txBody>
      </p:sp>
      <p:sp>
        <p:nvSpPr>
          <p:cNvPr id="297" name="TextBox 296"/>
          <p:cNvSpPr txBox="1"/>
          <p:nvPr/>
        </p:nvSpPr>
        <p:spPr>
          <a:xfrm>
            <a:off x="2303896" y="6513777"/>
            <a:ext cx="319318" cy="200055"/>
          </a:xfrm>
          <a:prstGeom prst="rect">
            <a:avLst/>
          </a:prstGeom>
          <a:noFill/>
        </p:spPr>
        <p:txBody>
          <a:bodyPr wrap="none" rtlCol="0">
            <a:spAutoFit/>
          </a:bodyPr>
          <a:lstStyle/>
          <a:p>
            <a:r>
              <a:rPr lang="en-US" sz="700" dirty="0" smtClean="0"/>
              <a:t>089</a:t>
            </a:r>
            <a:endParaRPr lang="en-US" sz="700" dirty="0"/>
          </a:p>
        </p:txBody>
      </p:sp>
      <p:sp>
        <p:nvSpPr>
          <p:cNvPr id="298" name="TextBox 297"/>
          <p:cNvSpPr txBox="1"/>
          <p:nvPr/>
        </p:nvSpPr>
        <p:spPr>
          <a:xfrm>
            <a:off x="2303896" y="6340658"/>
            <a:ext cx="319318" cy="200055"/>
          </a:xfrm>
          <a:prstGeom prst="rect">
            <a:avLst/>
          </a:prstGeom>
          <a:noFill/>
        </p:spPr>
        <p:txBody>
          <a:bodyPr wrap="none" rtlCol="0">
            <a:spAutoFit/>
          </a:bodyPr>
          <a:lstStyle/>
          <a:p>
            <a:r>
              <a:rPr lang="en-US" sz="700" dirty="0" smtClean="0"/>
              <a:t>088</a:t>
            </a:r>
            <a:endParaRPr lang="en-US" sz="700" dirty="0"/>
          </a:p>
        </p:txBody>
      </p:sp>
      <p:sp>
        <p:nvSpPr>
          <p:cNvPr id="299" name="TextBox 298"/>
          <p:cNvSpPr txBox="1"/>
          <p:nvPr/>
        </p:nvSpPr>
        <p:spPr>
          <a:xfrm>
            <a:off x="2303894" y="6162041"/>
            <a:ext cx="319318" cy="200055"/>
          </a:xfrm>
          <a:prstGeom prst="rect">
            <a:avLst/>
          </a:prstGeom>
          <a:noFill/>
        </p:spPr>
        <p:txBody>
          <a:bodyPr wrap="none" rtlCol="0">
            <a:spAutoFit/>
          </a:bodyPr>
          <a:lstStyle/>
          <a:p>
            <a:r>
              <a:rPr lang="en-US" sz="700" dirty="0" smtClean="0"/>
              <a:t>087</a:t>
            </a:r>
            <a:endParaRPr lang="en-US" sz="700" dirty="0"/>
          </a:p>
        </p:txBody>
      </p:sp>
      <p:sp>
        <p:nvSpPr>
          <p:cNvPr id="300" name="TextBox 299"/>
          <p:cNvSpPr txBox="1"/>
          <p:nvPr/>
        </p:nvSpPr>
        <p:spPr>
          <a:xfrm>
            <a:off x="2303896" y="6002935"/>
            <a:ext cx="319318" cy="200055"/>
          </a:xfrm>
          <a:prstGeom prst="rect">
            <a:avLst/>
          </a:prstGeom>
          <a:noFill/>
        </p:spPr>
        <p:txBody>
          <a:bodyPr wrap="none" rtlCol="0">
            <a:spAutoFit/>
          </a:bodyPr>
          <a:lstStyle/>
          <a:p>
            <a:r>
              <a:rPr lang="en-US" sz="700" dirty="0" smtClean="0"/>
              <a:t>086</a:t>
            </a:r>
            <a:endParaRPr lang="en-US" sz="700" dirty="0"/>
          </a:p>
        </p:txBody>
      </p:sp>
      <p:sp>
        <p:nvSpPr>
          <p:cNvPr id="301" name="TextBox 300"/>
          <p:cNvSpPr txBox="1"/>
          <p:nvPr/>
        </p:nvSpPr>
        <p:spPr>
          <a:xfrm>
            <a:off x="2303894" y="5838950"/>
            <a:ext cx="319318" cy="200055"/>
          </a:xfrm>
          <a:prstGeom prst="rect">
            <a:avLst/>
          </a:prstGeom>
          <a:noFill/>
        </p:spPr>
        <p:txBody>
          <a:bodyPr wrap="none" rtlCol="0">
            <a:spAutoFit/>
          </a:bodyPr>
          <a:lstStyle/>
          <a:p>
            <a:r>
              <a:rPr lang="en-US" sz="700" dirty="0" smtClean="0"/>
              <a:t>085</a:t>
            </a:r>
            <a:endParaRPr lang="en-US" sz="700" dirty="0"/>
          </a:p>
        </p:txBody>
      </p:sp>
      <p:sp>
        <p:nvSpPr>
          <p:cNvPr id="302" name="TextBox 301"/>
          <p:cNvSpPr txBox="1"/>
          <p:nvPr/>
        </p:nvSpPr>
        <p:spPr>
          <a:xfrm>
            <a:off x="2303894" y="5665831"/>
            <a:ext cx="319318" cy="200055"/>
          </a:xfrm>
          <a:prstGeom prst="rect">
            <a:avLst/>
          </a:prstGeom>
          <a:noFill/>
        </p:spPr>
        <p:txBody>
          <a:bodyPr wrap="none" rtlCol="0">
            <a:spAutoFit/>
          </a:bodyPr>
          <a:lstStyle/>
          <a:p>
            <a:r>
              <a:rPr lang="en-US" sz="700" dirty="0" smtClean="0"/>
              <a:t>084</a:t>
            </a:r>
            <a:endParaRPr lang="en-US" sz="700" dirty="0"/>
          </a:p>
        </p:txBody>
      </p:sp>
      <p:sp>
        <p:nvSpPr>
          <p:cNvPr id="303" name="TextBox 302"/>
          <p:cNvSpPr txBox="1"/>
          <p:nvPr/>
        </p:nvSpPr>
        <p:spPr>
          <a:xfrm>
            <a:off x="2303892" y="5505505"/>
            <a:ext cx="319318" cy="200055"/>
          </a:xfrm>
          <a:prstGeom prst="rect">
            <a:avLst/>
          </a:prstGeom>
          <a:noFill/>
        </p:spPr>
        <p:txBody>
          <a:bodyPr wrap="none" rtlCol="0">
            <a:spAutoFit/>
          </a:bodyPr>
          <a:lstStyle/>
          <a:p>
            <a:r>
              <a:rPr lang="en-US" sz="700" dirty="0" smtClean="0"/>
              <a:t>083</a:t>
            </a:r>
            <a:endParaRPr lang="en-US" sz="700" dirty="0"/>
          </a:p>
        </p:txBody>
      </p:sp>
      <p:sp>
        <p:nvSpPr>
          <p:cNvPr id="304" name="TextBox 303"/>
          <p:cNvSpPr txBox="1"/>
          <p:nvPr/>
        </p:nvSpPr>
        <p:spPr>
          <a:xfrm>
            <a:off x="2303896" y="5331150"/>
            <a:ext cx="319318" cy="200055"/>
          </a:xfrm>
          <a:prstGeom prst="rect">
            <a:avLst/>
          </a:prstGeom>
          <a:noFill/>
        </p:spPr>
        <p:txBody>
          <a:bodyPr wrap="none" rtlCol="0">
            <a:spAutoFit/>
          </a:bodyPr>
          <a:lstStyle/>
          <a:p>
            <a:r>
              <a:rPr lang="en-US" sz="700" dirty="0" smtClean="0"/>
              <a:t>082</a:t>
            </a:r>
            <a:endParaRPr lang="en-US" sz="700" dirty="0"/>
          </a:p>
        </p:txBody>
      </p:sp>
      <p:sp>
        <p:nvSpPr>
          <p:cNvPr id="305" name="TextBox 304"/>
          <p:cNvSpPr txBox="1"/>
          <p:nvPr/>
        </p:nvSpPr>
        <p:spPr>
          <a:xfrm>
            <a:off x="2303894" y="5159849"/>
            <a:ext cx="319318" cy="200055"/>
          </a:xfrm>
          <a:prstGeom prst="rect">
            <a:avLst/>
          </a:prstGeom>
          <a:noFill/>
        </p:spPr>
        <p:txBody>
          <a:bodyPr wrap="none" rtlCol="0">
            <a:spAutoFit/>
          </a:bodyPr>
          <a:lstStyle/>
          <a:p>
            <a:r>
              <a:rPr lang="en-US" sz="700" dirty="0" smtClean="0"/>
              <a:t>081</a:t>
            </a:r>
            <a:endParaRPr lang="en-US" sz="700" dirty="0"/>
          </a:p>
        </p:txBody>
      </p:sp>
      <p:sp>
        <p:nvSpPr>
          <p:cNvPr id="306" name="TextBox 305"/>
          <p:cNvSpPr txBox="1"/>
          <p:nvPr/>
        </p:nvSpPr>
        <p:spPr>
          <a:xfrm>
            <a:off x="2303894" y="4990387"/>
            <a:ext cx="319318" cy="200055"/>
          </a:xfrm>
          <a:prstGeom prst="rect">
            <a:avLst/>
          </a:prstGeom>
          <a:noFill/>
        </p:spPr>
        <p:txBody>
          <a:bodyPr wrap="none" rtlCol="0">
            <a:spAutoFit/>
          </a:bodyPr>
          <a:lstStyle/>
          <a:p>
            <a:r>
              <a:rPr lang="en-US" sz="700" dirty="0" smtClean="0"/>
              <a:t>080</a:t>
            </a:r>
            <a:endParaRPr lang="en-US" sz="700" dirty="0"/>
          </a:p>
        </p:txBody>
      </p:sp>
      <p:sp>
        <p:nvSpPr>
          <p:cNvPr id="307" name="TextBox 306"/>
          <p:cNvSpPr txBox="1"/>
          <p:nvPr/>
        </p:nvSpPr>
        <p:spPr>
          <a:xfrm>
            <a:off x="2303892" y="4822745"/>
            <a:ext cx="319318" cy="200055"/>
          </a:xfrm>
          <a:prstGeom prst="rect">
            <a:avLst/>
          </a:prstGeom>
          <a:noFill/>
        </p:spPr>
        <p:txBody>
          <a:bodyPr wrap="none" rtlCol="0">
            <a:spAutoFit/>
          </a:bodyPr>
          <a:lstStyle/>
          <a:p>
            <a:r>
              <a:rPr lang="en-US" sz="700" dirty="0" smtClean="0"/>
              <a:t>079</a:t>
            </a:r>
            <a:endParaRPr lang="en-US" sz="700" dirty="0"/>
          </a:p>
        </p:txBody>
      </p:sp>
      <p:sp>
        <p:nvSpPr>
          <p:cNvPr id="308" name="TextBox 307"/>
          <p:cNvSpPr txBox="1"/>
          <p:nvPr/>
        </p:nvSpPr>
        <p:spPr>
          <a:xfrm>
            <a:off x="2303894" y="4663639"/>
            <a:ext cx="319318" cy="200055"/>
          </a:xfrm>
          <a:prstGeom prst="rect">
            <a:avLst/>
          </a:prstGeom>
          <a:noFill/>
        </p:spPr>
        <p:txBody>
          <a:bodyPr wrap="none" rtlCol="0">
            <a:spAutoFit/>
          </a:bodyPr>
          <a:lstStyle/>
          <a:p>
            <a:r>
              <a:rPr lang="en-US" sz="700" dirty="0" smtClean="0"/>
              <a:t>078</a:t>
            </a:r>
            <a:endParaRPr lang="en-US" sz="700" dirty="0"/>
          </a:p>
        </p:txBody>
      </p:sp>
      <p:sp>
        <p:nvSpPr>
          <p:cNvPr id="309" name="TextBox 308"/>
          <p:cNvSpPr txBox="1"/>
          <p:nvPr/>
        </p:nvSpPr>
        <p:spPr>
          <a:xfrm>
            <a:off x="2303892" y="4492338"/>
            <a:ext cx="319318" cy="200055"/>
          </a:xfrm>
          <a:prstGeom prst="rect">
            <a:avLst/>
          </a:prstGeom>
          <a:noFill/>
        </p:spPr>
        <p:txBody>
          <a:bodyPr wrap="none" rtlCol="0">
            <a:spAutoFit/>
          </a:bodyPr>
          <a:lstStyle/>
          <a:p>
            <a:r>
              <a:rPr lang="en-US" sz="700" dirty="0" smtClean="0"/>
              <a:t>077</a:t>
            </a:r>
            <a:endParaRPr lang="en-US" sz="700" dirty="0"/>
          </a:p>
        </p:txBody>
      </p:sp>
      <p:sp>
        <p:nvSpPr>
          <p:cNvPr id="310" name="TextBox 309"/>
          <p:cNvSpPr txBox="1"/>
          <p:nvPr/>
        </p:nvSpPr>
        <p:spPr>
          <a:xfrm>
            <a:off x="2303892" y="4326535"/>
            <a:ext cx="319318" cy="200055"/>
          </a:xfrm>
          <a:prstGeom prst="rect">
            <a:avLst/>
          </a:prstGeom>
          <a:noFill/>
        </p:spPr>
        <p:txBody>
          <a:bodyPr wrap="none" rtlCol="0">
            <a:spAutoFit/>
          </a:bodyPr>
          <a:lstStyle/>
          <a:p>
            <a:r>
              <a:rPr lang="en-US" sz="700" dirty="0" smtClean="0"/>
              <a:t>076</a:t>
            </a:r>
            <a:endParaRPr lang="en-US" sz="700" dirty="0"/>
          </a:p>
        </p:txBody>
      </p:sp>
      <p:sp>
        <p:nvSpPr>
          <p:cNvPr id="311" name="TextBox 310"/>
          <p:cNvSpPr txBox="1"/>
          <p:nvPr/>
        </p:nvSpPr>
        <p:spPr>
          <a:xfrm>
            <a:off x="2303890" y="4158893"/>
            <a:ext cx="319318" cy="200055"/>
          </a:xfrm>
          <a:prstGeom prst="rect">
            <a:avLst/>
          </a:prstGeom>
          <a:noFill/>
        </p:spPr>
        <p:txBody>
          <a:bodyPr wrap="none" rtlCol="0">
            <a:spAutoFit/>
          </a:bodyPr>
          <a:lstStyle/>
          <a:p>
            <a:r>
              <a:rPr lang="en-US" sz="700" dirty="0" smtClean="0"/>
              <a:t>075</a:t>
            </a:r>
            <a:endParaRPr lang="en-US" sz="700" dirty="0"/>
          </a:p>
        </p:txBody>
      </p:sp>
      <p:sp>
        <p:nvSpPr>
          <p:cNvPr id="312" name="TextBox 311"/>
          <p:cNvSpPr txBox="1"/>
          <p:nvPr/>
        </p:nvSpPr>
        <p:spPr>
          <a:xfrm>
            <a:off x="2304404" y="3979462"/>
            <a:ext cx="319318" cy="200055"/>
          </a:xfrm>
          <a:prstGeom prst="rect">
            <a:avLst/>
          </a:prstGeom>
          <a:noFill/>
        </p:spPr>
        <p:txBody>
          <a:bodyPr wrap="none" rtlCol="0">
            <a:spAutoFit/>
          </a:bodyPr>
          <a:lstStyle/>
          <a:p>
            <a:r>
              <a:rPr lang="en-US" sz="700" dirty="0" smtClean="0"/>
              <a:t>074</a:t>
            </a:r>
            <a:endParaRPr lang="en-US" sz="700" dirty="0"/>
          </a:p>
        </p:txBody>
      </p:sp>
      <p:sp>
        <p:nvSpPr>
          <p:cNvPr id="313" name="TextBox 312"/>
          <p:cNvSpPr txBox="1"/>
          <p:nvPr/>
        </p:nvSpPr>
        <p:spPr>
          <a:xfrm>
            <a:off x="2304404" y="3813659"/>
            <a:ext cx="319318" cy="200055"/>
          </a:xfrm>
          <a:prstGeom prst="rect">
            <a:avLst/>
          </a:prstGeom>
          <a:noFill/>
        </p:spPr>
        <p:txBody>
          <a:bodyPr wrap="none" rtlCol="0">
            <a:spAutoFit/>
          </a:bodyPr>
          <a:lstStyle/>
          <a:p>
            <a:r>
              <a:rPr lang="en-US" sz="700" dirty="0" smtClean="0"/>
              <a:t>073</a:t>
            </a:r>
            <a:endParaRPr lang="en-US" sz="700" dirty="0"/>
          </a:p>
        </p:txBody>
      </p:sp>
      <p:sp>
        <p:nvSpPr>
          <p:cNvPr id="314" name="TextBox 313"/>
          <p:cNvSpPr txBox="1"/>
          <p:nvPr/>
        </p:nvSpPr>
        <p:spPr>
          <a:xfrm>
            <a:off x="2304402" y="3656990"/>
            <a:ext cx="319318" cy="200055"/>
          </a:xfrm>
          <a:prstGeom prst="rect">
            <a:avLst/>
          </a:prstGeom>
          <a:noFill/>
        </p:spPr>
        <p:txBody>
          <a:bodyPr wrap="none" rtlCol="0">
            <a:spAutoFit/>
          </a:bodyPr>
          <a:lstStyle/>
          <a:p>
            <a:r>
              <a:rPr lang="en-US" sz="700" dirty="0" smtClean="0"/>
              <a:t>072</a:t>
            </a:r>
            <a:endParaRPr lang="en-US" sz="700" dirty="0"/>
          </a:p>
        </p:txBody>
      </p:sp>
      <p:sp>
        <p:nvSpPr>
          <p:cNvPr id="315" name="TextBox 314"/>
          <p:cNvSpPr txBox="1"/>
          <p:nvPr/>
        </p:nvSpPr>
        <p:spPr>
          <a:xfrm>
            <a:off x="2304404" y="3483254"/>
            <a:ext cx="319318" cy="200055"/>
          </a:xfrm>
          <a:prstGeom prst="rect">
            <a:avLst/>
          </a:prstGeom>
          <a:noFill/>
        </p:spPr>
        <p:txBody>
          <a:bodyPr wrap="none" rtlCol="0">
            <a:spAutoFit/>
          </a:bodyPr>
          <a:lstStyle/>
          <a:p>
            <a:r>
              <a:rPr lang="en-US" sz="700" dirty="0" smtClean="0"/>
              <a:t>071</a:t>
            </a:r>
            <a:endParaRPr lang="en-US" sz="700" dirty="0"/>
          </a:p>
        </p:txBody>
      </p:sp>
      <p:sp>
        <p:nvSpPr>
          <p:cNvPr id="316" name="TextBox 315"/>
          <p:cNvSpPr txBox="1"/>
          <p:nvPr/>
        </p:nvSpPr>
        <p:spPr>
          <a:xfrm>
            <a:off x="2304402" y="3311953"/>
            <a:ext cx="319318" cy="200055"/>
          </a:xfrm>
          <a:prstGeom prst="rect">
            <a:avLst/>
          </a:prstGeom>
          <a:noFill/>
        </p:spPr>
        <p:txBody>
          <a:bodyPr wrap="none" rtlCol="0">
            <a:spAutoFit/>
          </a:bodyPr>
          <a:lstStyle/>
          <a:p>
            <a:r>
              <a:rPr lang="en-US" sz="700" dirty="0" smtClean="0"/>
              <a:t>070</a:t>
            </a:r>
            <a:endParaRPr lang="en-US" sz="700" dirty="0"/>
          </a:p>
        </p:txBody>
      </p:sp>
      <p:sp>
        <p:nvSpPr>
          <p:cNvPr id="317" name="TextBox 316"/>
          <p:cNvSpPr txBox="1"/>
          <p:nvPr/>
        </p:nvSpPr>
        <p:spPr>
          <a:xfrm>
            <a:off x="2304402" y="3146150"/>
            <a:ext cx="319318" cy="200055"/>
          </a:xfrm>
          <a:prstGeom prst="rect">
            <a:avLst/>
          </a:prstGeom>
          <a:noFill/>
        </p:spPr>
        <p:txBody>
          <a:bodyPr wrap="none" rtlCol="0">
            <a:spAutoFit/>
          </a:bodyPr>
          <a:lstStyle/>
          <a:p>
            <a:r>
              <a:rPr lang="en-US" sz="700" dirty="0" smtClean="0"/>
              <a:t>069</a:t>
            </a:r>
            <a:endParaRPr lang="en-US" sz="700" dirty="0"/>
          </a:p>
        </p:txBody>
      </p:sp>
      <p:sp>
        <p:nvSpPr>
          <p:cNvPr id="318" name="TextBox 317"/>
          <p:cNvSpPr txBox="1"/>
          <p:nvPr/>
        </p:nvSpPr>
        <p:spPr>
          <a:xfrm>
            <a:off x="2304400" y="2982165"/>
            <a:ext cx="319318" cy="200055"/>
          </a:xfrm>
          <a:prstGeom prst="rect">
            <a:avLst/>
          </a:prstGeom>
          <a:noFill/>
        </p:spPr>
        <p:txBody>
          <a:bodyPr wrap="none" rtlCol="0">
            <a:spAutoFit/>
          </a:bodyPr>
          <a:lstStyle/>
          <a:p>
            <a:r>
              <a:rPr lang="en-US" sz="700" dirty="0" smtClean="0"/>
              <a:t>068</a:t>
            </a:r>
            <a:endParaRPr lang="en-US" sz="700" dirty="0"/>
          </a:p>
        </p:txBody>
      </p:sp>
      <p:sp>
        <p:nvSpPr>
          <p:cNvPr id="319" name="TextBox 318"/>
          <p:cNvSpPr txBox="1"/>
          <p:nvPr/>
        </p:nvSpPr>
        <p:spPr>
          <a:xfrm>
            <a:off x="2304404" y="2811467"/>
            <a:ext cx="319318" cy="200055"/>
          </a:xfrm>
          <a:prstGeom prst="rect">
            <a:avLst/>
          </a:prstGeom>
          <a:noFill/>
        </p:spPr>
        <p:txBody>
          <a:bodyPr wrap="none" rtlCol="0">
            <a:spAutoFit/>
          </a:bodyPr>
          <a:lstStyle/>
          <a:p>
            <a:r>
              <a:rPr lang="en-US" sz="700" dirty="0" smtClean="0"/>
              <a:t>067</a:t>
            </a:r>
            <a:endParaRPr lang="en-US" sz="700" dirty="0"/>
          </a:p>
        </p:txBody>
      </p:sp>
      <p:sp>
        <p:nvSpPr>
          <p:cNvPr id="320" name="TextBox 319"/>
          <p:cNvSpPr txBox="1"/>
          <p:nvPr/>
        </p:nvSpPr>
        <p:spPr>
          <a:xfrm>
            <a:off x="2304402" y="2651141"/>
            <a:ext cx="319318" cy="200055"/>
          </a:xfrm>
          <a:prstGeom prst="rect">
            <a:avLst/>
          </a:prstGeom>
          <a:noFill/>
        </p:spPr>
        <p:txBody>
          <a:bodyPr wrap="none" rtlCol="0">
            <a:spAutoFit/>
          </a:bodyPr>
          <a:lstStyle/>
          <a:p>
            <a:r>
              <a:rPr lang="en-US" sz="700" dirty="0" smtClean="0"/>
              <a:t>066</a:t>
            </a:r>
            <a:endParaRPr lang="en-US" sz="700" dirty="0"/>
          </a:p>
        </p:txBody>
      </p:sp>
      <p:sp>
        <p:nvSpPr>
          <p:cNvPr id="321" name="TextBox 320"/>
          <p:cNvSpPr txBox="1"/>
          <p:nvPr/>
        </p:nvSpPr>
        <p:spPr>
          <a:xfrm>
            <a:off x="2304402" y="2478022"/>
            <a:ext cx="319318" cy="200055"/>
          </a:xfrm>
          <a:prstGeom prst="rect">
            <a:avLst/>
          </a:prstGeom>
          <a:noFill/>
        </p:spPr>
        <p:txBody>
          <a:bodyPr wrap="none" rtlCol="0">
            <a:spAutoFit/>
          </a:bodyPr>
          <a:lstStyle/>
          <a:p>
            <a:r>
              <a:rPr lang="en-US" sz="700" dirty="0" smtClean="0"/>
              <a:t>065</a:t>
            </a:r>
            <a:endParaRPr lang="en-US" sz="700" dirty="0"/>
          </a:p>
        </p:txBody>
      </p:sp>
      <p:sp>
        <p:nvSpPr>
          <p:cNvPr id="322" name="TextBox 321"/>
          <p:cNvSpPr txBox="1"/>
          <p:nvPr/>
        </p:nvSpPr>
        <p:spPr>
          <a:xfrm>
            <a:off x="2304400" y="2314037"/>
            <a:ext cx="319318" cy="200055"/>
          </a:xfrm>
          <a:prstGeom prst="rect">
            <a:avLst/>
          </a:prstGeom>
          <a:noFill/>
        </p:spPr>
        <p:txBody>
          <a:bodyPr wrap="none" rtlCol="0">
            <a:spAutoFit/>
          </a:bodyPr>
          <a:lstStyle/>
          <a:p>
            <a:r>
              <a:rPr lang="en-US" sz="700" dirty="0" smtClean="0"/>
              <a:t>064</a:t>
            </a:r>
            <a:endParaRPr lang="en-US" sz="700" dirty="0"/>
          </a:p>
        </p:txBody>
      </p:sp>
      <p:sp>
        <p:nvSpPr>
          <p:cNvPr id="323" name="TextBox 322"/>
          <p:cNvSpPr txBox="1"/>
          <p:nvPr/>
        </p:nvSpPr>
        <p:spPr>
          <a:xfrm>
            <a:off x="2304402" y="2147615"/>
            <a:ext cx="319318" cy="200055"/>
          </a:xfrm>
          <a:prstGeom prst="rect">
            <a:avLst/>
          </a:prstGeom>
          <a:noFill/>
        </p:spPr>
        <p:txBody>
          <a:bodyPr wrap="none" rtlCol="0">
            <a:spAutoFit/>
          </a:bodyPr>
          <a:lstStyle/>
          <a:p>
            <a:r>
              <a:rPr lang="en-US" sz="700" dirty="0" smtClean="0"/>
              <a:t>063</a:t>
            </a:r>
            <a:endParaRPr lang="en-US" sz="700" dirty="0"/>
          </a:p>
        </p:txBody>
      </p:sp>
      <p:sp>
        <p:nvSpPr>
          <p:cNvPr id="324" name="TextBox 323"/>
          <p:cNvSpPr txBox="1"/>
          <p:nvPr/>
        </p:nvSpPr>
        <p:spPr>
          <a:xfrm>
            <a:off x="2304400" y="1976314"/>
            <a:ext cx="319318" cy="200055"/>
          </a:xfrm>
          <a:prstGeom prst="rect">
            <a:avLst/>
          </a:prstGeom>
          <a:noFill/>
        </p:spPr>
        <p:txBody>
          <a:bodyPr wrap="none" rtlCol="0">
            <a:spAutoFit/>
          </a:bodyPr>
          <a:lstStyle/>
          <a:p>
            <a:r>
              <a:rPr lang="en-US" sz="700" dirty="0" smtClean="0"/>
              <a:t>062</a:t>
            </a:r>
            <a:endParaRPr lang="en-US" sz="700" dirty="0"/>
          </a:p>
        </p:txBody>
      </p:sp>
      <p:sp>
        <p:nvSpPr>
          <p:cNvPr id="325" name="TextBox 324"/>
          <p:cNvSpPr txBox="1"/>
          <p:nvPr/>
        </p:nvSpPr>
        <p:spPr>
          <a:xfrm>
            <a:off x="2304400" y="1814170"/>
            <a:ext cx="319318" cy="200055"/>
          </a:xfrm>
          <a:prstGeom prst="rect">
            <a:avLst/>
          </a:prstGeom>
          <a:noFill/>
        </p:spPr>
        <p:txBody>
          <a:bodyPr wrap="none" rtlCol="0">
            <a:spAutoFit/>
          </a:bodyPr>
          <a:lstStyle/>
          <a:p>
            <a:r>
              <a:rPr lang="en-US" sz="700" dirty="0" smtClean="0"/>
              <a:t>061</a:t>
            </a:r>
            <a:endParaRPr lang="en-US" sz="700" dirty="0"/>
          </a:p>
        </p:txBody>
      </p:sp>
      <p:sp>
        <p:nvSpPr>
          <p:cNvPr id="326" name="TextBox 325"/>
          <p:cNvSpPr txBox="1"/>
          <p:nvPr/>
        </p:nvSpPr>
        <p:spPr>
          <a:xfrm>
            <a:off x="2303896" y="6838382"/>
            <a:ext cx="319318" cy="200055"/>
          </a:xfrm>
          <a:prstGeom prst="rect">
            <a:avLst/>
          </a:prstGeom>
          <a:noFill/>
        </p:spPr>
        <p:txBody>
          <a:bodyPr wrap="none" rtlCol="0">
            <a:spAutoFit/>
          </a:bodyPr>
          <a:lstStyle/>
          <a:p>
            <a:r>
              <a:rPr lang="en-US" sz="700" dirty="0" smtClean="0"/>
              <a:t>091</a:t>
            </a:r>
            <a:endParaRPr lang="en-US" sz="700" dirty="0"/>
          </a:p>
        </p:txBody>
      </p:sp>
      <p:sp>
        <p:nvSpPr>
          <p:cNvPr id="327" name="TextBox 326"/>
          <p:cNvSpPr txBox="1"/>
          <p:nvPr/>
        </p:nvSpPr>
        <p:spPr>
          <a:xfrm>
            <a:off x="2579434" y="6668410"/>
            <a:ext cx="319318" cy="200055"/>
          </a:xfrm>
          <a:prstGeom prst="rect">
            <a:avLst/>
          </a:prstGeom>
          <a:noFill/>
        </p:spPr>
        <p:txBody>
          <a:bodyPr wrap="none" rtlCol="0">
            <a:spAutoFit/>
          </a:bodyPr>
          <a:lstStyle/>
          <a:p>
            <a:r>
              <a:rPr lang="en-US" sz="700" dirty="0" smtClean="0"/>
              <a:t>121</a:t>
            </a:r>
            <a:endParaRPr lang="en-US" sz="700" dirty="0"/>
          </a:p>
        </p:txBody>
      </p:sp>
      <p:sp>
        <p:nvSpPr>
          <p:cNvPr id="328" name="TextBox 327"/>
          <p:cNvSpPr txBox="1"/>
          <p:nvPr/>
        </p:nvSpPr>
        <p:spPr>
          <a:xfrm>
            <a:off x="2579432" y="6510118"/>
            <a:ext cx="319318" cy="200055"/>
          </a:xfrm>
          <a:prstGeom prst="rect">
            <a:avLst/>
          </a:prstGeom>
          <a:noFill/>
        </p:spPr>
        <p:txBody>
          <a:bodyPr wrap="none" rtlCol="0">
            <a:spAutoFit/>
          </a:bodyPr>
          <a:lstStyle/>
          <a:p>
            <a:r>
              <a:rPr lang="en-US" sz="700" dirty="0" smtClean="0"/>
              <a:t>120</a:t>
            </a:r>
            <a:endParaRPr lang="en-US" sz="700" dirty="0"/>
          </a:p>
        </p:txBody>
      </p:sp>
      <p:sp>
        <p:nvSpPr>
          <p:cNvPr id="329" name="TextBox 328"/>
          <p:cNvSpPr txBox="1"/>
          <p:nvPr/>
        </p:nvSpPr>
        <p:spPr>
          <a:xfrm>
            <a:off x="2579432" y="6336999"/>
            <a:ext cx="319318" cy="200055"/>
          </a:xfrm>
          <a:prstGeom prst="rect">
            <a:avLst/>
          </a:prstGeom>
          <a:noFill/>
        </p:spPr>
        <p:txBody>
          <a:bodyPr wrap="none" rtlCol="0">
            <a:spAutoFit/>
          </a:bodyPr>
          <a:lstStyle/>
          <a:p>
            <a:r>
              <a:rPr lang="en-US" sz="700" dirty="0" smtClean="0"/>
              <a:t>119</a:t>
            </a:r>
            <a:endParaRPr lang="en-US" sz="700" dirty="0"/>
          </a:p>
        </p:txBody>
      </p:sp>
      <p:sp>
        <p:nvSpPr>
          <p:cNvPr id="330" name="TextBox 329"/>
          <p:cNvSpPr txBox="1"/>
          <p:nvPr/>
        </p:nvSpPr>
        <p:spPr>
          <a:xfrm>
            <a:off x="2579430" y="6158382"/>
            <a:ext cx="319318" cy="200055"/>
          </a:xfrm>
          <a:prstGeom prst="rect">
            <a:avLst/>
          </a:prstGeom>
          <a:noFill/>
        </p:spPr>
        <p:txBody>
          <a:bodyPr wrap="none" rtlCol="0">
            <a:spAutoFit/>
          </a:bodyPr>
          <a:lstStyle/>
          <a:p>
            <a:r>
              <a:rPr lang="en-US" sz="700" dirty="0" smtClean="0"/>
              <a:t>118</a:t>
            </a:r>
            <a:endParaRPr lang="en-US" sz="700" dirty="0"/>
          </a:p>
        </p:txBody>
      </p:sp>
      <p:sp>
        <p:nvSpPr>
          <p:cNvPr id="331" name="TextBox 330"/>
          <p:cNvSpPr txBox="1"/>
          <p:nvPr/>
        </p:nvSpPr>
        <p:spPr>
          <a:xfrm>
            <a:off x="2579432" y="5999278"/>
            <a:ext cx="319318" cy="200055"/>
          </a:xfrm>
          <a:prstGeom prst="rect">
            <a:avLst/>
          </a:prstGeom>
          <a:noFill/>
        </p:spPr>
        <p:txBody>
          <a:bodyPr wrap="none" rtlCol="0">
            <a:spAutoFit/>
          </a:bodyPr>
          <a:lstStyle/>
          <a:p>
            <a:r>
              <a:rPr lang="en-US" sz="700" dirty="0" smtClean="0"/>
              <a:t>117</a:t>
            </a:r>
            <a:endParaRPr lang="en-US" sz="700" dirty="0"/>
          </a:p>
        </p:txBody>
      </p:sp>
      <p:sp>
        <p:nvSpPr>
          <p:cNvPr id="332" name="TextBox 331"/>
          <p:cNvSpPr txBox="1"/>
          <p:nvPr/>
        </p:nvSpPr>
        <p:spPr>
          <a:xfrm>
            <a:off x="2579430" y="5835293"/>
            <a:ext cx="319318" cy="200055"/>
          </a:xfrm>
          <a:prstGeom prst="rect">
            <a:avLst/>
          </a:prstGeom>
          <a:noFill/>
        </p:spPr>
        <p:txBody>
          <a:bodyPr wrap="none" rtlCol="0">
            <a:spAutoFit/>
          </a:bodyPr>
          <a:lstStyle/>
          <a:p>
            <a:r>
              <a:rPr lang="en-US" sz="700" dirty="0" smtClean="0"/>
              <a:t>116</a:t>
            </a:r>
            <a:endParaRPr lang="en-US" sz="700" dirty="0"/>
          </a:p>
        </p:txBody>
      </p:sp>
      <p:sp>
        <p:nvSpPr>
          <p:cNvPr id="333" name="TextBox 332"/>
          <p:cNvSpPr txBox="1"/>
          <p:nvPr/>
        </p:nvSpPr>
        <p:spPr>
          <a:xfrm>
            <a:off x="2579430" y="5662174"/>
            <a:ext cx="319318" cy="200055"/>
          </a:xfrm>
          <a:prstGeom prst="rect">
            <a:avLst/>
          </a:prstGeom>
          <a:noFill/>
        </p:spPr>
        <p:txBody>
          <a:bodyPr wrap="none" rtlCol="0">
            <a:spAutoFit/>
          </a:bodyPr>
          <a:lstStyle/>
          <a:p>
            <a:r>
              <a:rPr lang="en-US" sz="700" dirty="0" smtClean="0"/>
              <a:t>115</a:t>
            </a:r>
            <a:endParaRPr lang="en-US" sz="700" dirty="0"/>
          </a:p>
        </p:txBody>
      </p:sp>
      <p:sp>
        <p:nvSpPr>
          <p:cNvPr id="334" name="TextBox 333"/>
          <p:cNvSpPr txBox="1"/>
          <p:nvPr/>
        </p:nvSpPr>
        <p:spPr>
          <a:xfrm>
            <a:off x="2579428" y="5501846"/>
            <a:ext cx="319318" cy="200055"/>
          </a:xfrm>
          <a:prstGeom prst="rect">
            <a:avLst/>
          </a:prstGeom>
          <a:noFill/>
        </p:spPr>
        <p:txBody>
          <a:bodyPr wrap="none" rtlCol="0">
            <a:spAutoFit/>
          </a:bodyPr>
          <a:lstStyle/>
          <a:p>
            <a:r>
              <a:rPr lang="en-US" sz="700" dirty="0" smtClean="0"/>
              <a:t>114</a:t>
            </a:r>
            <a:endParaRPr lang="en-US" sz="700" dirty="0"/>
          </a:p>
        </p:txBody>
      </p:sp>
      <p:sp>
        <p:nvSpPr>
          <p:cNvPr id="335" name="TextBox 334"/>
          <p:cNvSpPr txBox="1"/>
          <p:nvPr/>
        </p:nvSpPr>
        <p:spPr>
          <a:xfrm>
            <a:off x="2579432" y="5327491"/>
            <a:ext cx="319318" cy="200055"/>
          </a:xfrm>
          <a:prstGeom prst="rect">
            <a:avLst/>
          </a:prstGeom>
          <a:noFill/>
        </p:spPr>
        <p:txBody>
          <a:bodyPr wrap="none" rtlCol="0">
            <a:spAutoFit/>
          </a:bodyPr>
          <a:lstStyle/>
          <a:p>
            <a:r>
              <a:rPr lang="en-US" sz="700" dirty="0" smtClean="0"/>
              <a:t>113</a:t>
            </a:r>
            <a:endParaRPr lang="en-US" sz="700" dirty="0"/>
          </a:p>
        </p:txBody>
      </p:sp>
      <p:sp>
        <p:nvSpPr>
          <p:cNvPr id="336" name="TextBox 335"/>
          <p:cNvSpPr txBox="1"/>
          <p:nvPr/>
        </p:nvSpPr>
        <p:spPr>
          <a:xfrm>
            <a:off x="2579430" y="5156190"/>
            <a:ext cx="319318" cy="200055"/>
          </a:xfrm>
          <a:prstGeom prst="rect">
            <a:avLst/>
          </a:prstGeom>
          <a:noFill/>
        </p:spPr>
        <p:txBody>
          <a:bodyPr wrap="none" rtlCol="0">
            <a:spAutoFit/>
          </a:bodyPr>
          <a:lstStyle/>
          <a:p>
            <a:r>
              <a:rPr lang="en-US" sz="700" dirty="0" smtClean="0"/>
              <a:t>112</a:t>
            </a:r>
            <a:endParaRPr lang="en-US" sz="700" dirty="0"/>
          </a:p>
        </p:txBody>
      </p:sp>
      <p:sp>
        <p:nvSpPr>
          <p:cNvPr id="337" name="TextBox 336"/>
          <p:cNvSpPr txBox="1"/>
          <p:nvPr/>
        </p:nvSpPr>
        <p:spPr>
          <a:xfrm>
            <a:off x="2579430" y="4986730"/>
            <a:ext cx="319318" cy="200055"/>
          </a:xfrm>
          <a:prstGeom prst="rect">
            <a:avLst/>
          </a:prstGeom>
          <a:noFill/>
        </p:spPr>
        <p:txBody>
          <a:bodyPr wrap="none" rtlCol="0">
            <a:spAutoFit/>
          </a:bodyPr>
          <a:lstStyle/>
          <a:p>
            <a:r>
              <a:rPr lang="en-US" sz="700" dirty="0" smtClean="0"/>
              <a:t>111</a:t>
            </a:r>
            <a:endParaRPr lang="en-US" sz="700" dirty="0"/>
          </a:p>
        </p:txBody>
      </p:sp>
      <p:sp>
        <p:nvSpPr>
          <p:cNvPr id="338" name="TextBox 337"/>
          <p:cNvSpPr txBox="1"/>
          <p:nvPr/>
        </p:nvSpPr>
        <p:spPr>
          <a:xfrm>
            <a:off x="2579428" y="4819086"/>
            <a:ext cx="319318" cy="200055"/>
          </a:xfrm>
          <a:prstGeom prst="rect">
            <a:avLst/>
          </a:prstGeom>
          <a:noFill/>
        </p:spPr>
        <p:txBody>
          <a:bodyPr wrap="none" rtlCol="0">
            <a:spAutoFit/>
          </a:bodyPr>
          <a:lstStyle/>
          <a:p>
            <a:r>
              <a:rPr lang="en-US" sz="700" dirty="0" smtClean="0"/>
              <a:t>110</a:t>
            </a:r>
            <a:endParaRPr lang="en-US" sz="700" dirty="0"/>
          </a:p>
        </p:txBody>
      </p:sp>
      <p:sp>
        <p:nvSpPr>
          <p:cNvPr id="339" name="TextBox 338"/>
          <p:cNvSpPr txBox="1"/>
          <p:nvPr/>
        </p:nvSpPr>
        <p:spPr>
          <a:xfrm>
            <a:off x="2579430" y="4659982"/>
            <a:ext cx="319318" cy="200055"/>
          </a:xfrm>
          <a:prstGeom prst="rect">
            <a:avLst/>
          </a:prstGeom>
          <a:noFill/>
        </p:spPr>
        <p:txBody>
          <a:bodyPr wrap="none" rtlCol="0">
            <a:spAutoFit/>
          </a:bodyPr>
          <a:lstStyle/>
          <a:p>
            <a:r>
              <a:rPr lang="en-US" sz="700" dirty="0" smtClean="0"/>
              <a:t>109</a:t>
            </a:r>
            <a:endParaRPr lang="en-US" sz="700" dirty="0"/>
          </a:p>
        </p:txBody>
      </p:sp>
      <p:sp>
        <p:nvSpPr>
          <p:cNvPr id="340" name="TextBox 339"/>
          <p:cNvSpPr txBox="1"/>
          <p:nvPr/>
        </p:nvSpPr>
        <p:spPr>
          <a:xfrm>
            <a:off x="2579428" y="4488681"/>
            <a:ext cx="319318" cy="200055"/>
          </a:xfrm>
          <a:prstGeom prst="rect">
            <a:avLst/>
          </a:prstGeom>
          <a:noFill/>
        </p:spPr>
        <p:txBody>
          <a:bodyPr wrap="none" rtlCol="0">
            <a:spAutoFit/>
          </a:bodyPr>
          <a:lstStyle/>
          <a:p>
            <a:r>
              <a:rPr lang="en-US" sz="700" dirty="0" smtClean="0"/>
              <a:t>108</a:t>
            </a:r>
            <a:endParaRPr lang="en-US" sz="700" dirty="0"/>
          </a:p>
        </p:txBody>
      </p:sp>
      <p:sp>
        <p:nvSpPr>
          <p:cNvPr id="341" name="TextBox 340"/>
          <p:cNvSpPr txBox="1"/>
          <p:nvPr/>
        </p:nvSpPr>
        <p:spPr>
          <a:xfrm>
            <a:off x="2579428" y="4322878"/>
            <a:ext cx="319318" cy="200055"/>
          </a:xfrm>
          <a:prstGeom prst="rect">
            <a:avLst/>
          </a:prstGeom>
          <a:noFill/>
        </p:spPr>
        <p:txBody>
          <a:bodyPr wrap="none" rtlCol="0">
            <a:spAutoFit/>
          </a:bodyPr>
          <a:lstStyle/>
          <a:p>
            <a:r>
              <a:rPr lang="en-US" sz="700" dirty="0" smtClean="0"/>
              <a:t>107</a:t>
            </a:r>
            <a:endParaRPr lang="en-US" sz="700" dirty="0"/>
          </a:p>
        </p:txBody>
      </p:sp>
      <p:sp>
        <p:nvSpPr>
          <p:cNvPr id="342" name="TextBox 341"/>
          <p:cNvSpPr txBox="1"/>
          <p:nvPr/>
        </p:nvSpPr>
        <p:spPr>
          <a:xfrm>
            <a:off x="2579426" y="4155234"/>
            <a:ext cx="319318" cy="200055"/>
          </a:xfrm>
          <a:prstGeom prst="rect">
            <a:avLst/>
          </a:prstGeom>
          <a:noFill/>
        </p:spPr>
        <p:txBody>
          <a:bodyPr wrap="none" rtlCol="0">
            <a:spAutoFit/>
          </a:bodyPr>
          <a:lstStyle/>
          <a:p>
            <a:r>
              <a:rPr lang="en-US" sz="700" dirty="0" smtClean="0"/>
              <a:t>106</a:t>
            </a:r>
            <a:endParaRPr lang="en-US" sz="700" dirty="0"/>
          </a:p>
        </p:txBody>
      </p:sp>
      <p:sp>
        <p:nvSpPr>
          <p:cNvPr id="343" name="TextBox 342"/>
          <p:cNvSpPr txBox="1"/>
          <p:nvPr/>
        </p:nvSpPr>
        <p:spPr>
          <a:xfrm>
            <a:off x="2579940" y="3975805"/>
            <a:ext cx="319318" cy="200055"/>
          </a:xfrm>
          <a:prstGeom prst="rect">
            <a:avLst/>
          </a:prstGeom>
          <a:noFill/>
        </p:spPr>
        <p:txBody>
          <a:bodyPr wrap="none" rtlCol="0">
            <a:spAutoFit/>
          </a:bodyPr>
          <a:lstStyle/>
          <a:p>
            <a:r>
              <a:rPr lang="en-US" sz="700" dirty="0" smtClean="0"/>
              <a:t>105</a:t>
            </a:r>
            <a:endParaRPr lang="en-US" sz="700" dirty="0"/>
          </a:p>
        </p:txBody>
      </p:sp>
      <p:sp>
        <p:nvSpPr>
          <p:cNvPr id="344" name="TextBox 343"/>
          <p:cNvSpPr txBox="1"/>
          <p:nvPr/>
        </p:nvSpPr>
        <p:spPr>
          <a:xfrm>
            <a:off x="2579940" y="3810002"/>
            <a:ext cx="319318" cy="200055"/>
          </a:xfrm>
          <a:prstGeom prst="rect">
            <a:avLst/>
          </a:prstGeom>
          <a:noFill/>
        </p:spPr>
        <p:txBody>
          <a:bodyPr wrap="none" rtlCol="0">
            <a:spAutoFit/>
          </a:bodyPr>
          <a:lstStyle/>
          <a:p>
            <a:r>
              <a:rPr lang="en-US" sz="700" dirty="0" smtClean="0"/>
              <a:t>104</a:t>
            </a:r>
            <a:endParaRPr lang="en-US" sz="700" dirty="0"/>
          </a:p>
        </p:txBody>
      </p:sp>
      <p:sp>
        <p:nvSpPr>
          <p:cNvPr id="345" name="TextBox 344"/>
          <p:cNvSpPr txBox="1"/>
          <p:nvPr/>
        </p:nvSpPr>
        <p:spPr>
          <a:xfrm>
            <a:off x="2579938" y="3653333"/>
            <a:ext cx="319318" cy="200055"/>
          </a:xfrm>
          <a:prstGeom prst="rect">
            <a:avLst/>
          </a:prstGeom>
          <a:noFill/>
        </p:spPr>
        <p:txBody>
          <a:bodyPr wrap="none" rtlCol="0">
            <a:spAutoFit/>
          </a:bodyPr>
          <a:lstStyle/>
          <a:p>
            <a:r>
              <a:rPr lang="en-US" sz="700" dirty="0" smtClean="0"/>
              <a:t>103</a:t>
            </a:r>
            <a:endParaRPr lang="en-US" sz="700" dirty="0"/>
          </a:p>
        </p:txBody>
      </p:sp>
      <p:sp>
        <p:nvSpPr>
          <p:cNvPr id="346" name="TextBox 345"/>
          <p:cNvSpPr txBox="1"/>
          <p:nvPr/>
        </p:nvSpPr>
        <p:spPr>
          <a:xfrm>
            <a:off x="2579940" y="3479595"/>
            <a:ext cx="319318" cy="200055"/>
          </a:xfrm>
          <a:prstGeom prst="rect">
            <a:avLst/>
          </a:prstGeom>
          <a:noFill/>
        </p:spPr>
        <p:txBody>
          <a:bodyPr wrap="none" rtlCol="0">
            <a:spAutoFit/>
          </a:bodyPr>
          <a:lstStyle/>
          <a:p>
            <a:r>
              <a:rPr lang="en-US" sz="700" dirty="0" smtClean="0"/>
              <a:t>102</a:t>
            </a:r>
            <a:endParaRPr lang="en-US" sz="700" dirty="0"/>
          </a:p>
        </p:txBody>
      </p:sp>
      <p:sp>
        <p:nvSpPr>
          <p:cNvPr id="347" name="TextBox 346"/>
          <p:cNvSpPr txBox="1"/>
          <p:nvPr/>
        </p:nvSpPr>
        <p:spPr>
          <a:xfrm>
            <a:off x="2579938" y="3308294"/>
            <a:ext cx="319318" cy="200055"/>
          </a:xfrm>
          <a:prstGeom prst="rect">
            <a:avLst/>
          </a:prstGeom>
          <a:noFill/>
        </p:spPr>
        <p:txBody>
          <a:bodyPr wrap="none" rtlCol="0">
            <a:spAutoFit/>
          </a:bodyPr>
          <a:lstStyle/>
          <a:p>
            <a:r>
              <a:rPr lang="en-US" sz="700" dirty="0" smtClean="0"/>
              <a:t>101</a:t>
            </a:r>
            <a:endParaRPr lang="en-US" sz="700" dirty="0"/>
          </a:p>
        </p:txBody>
      </p:sp>
      <p:sp>
        <p:nvSpPr>
          <p:cNvPr id="348" name="TextBox 347"/>
          <p:cNvSpPr txBox="1"/>
          <p:nvPr/>
        </p:nvSpPr>
        <p:spPr>
          <a:xfrm>
            <a:off x="2579938" y="3142491"/>
            <a:ext cx="319318" cy="200055"/>
          </a:xfrm>
          <a:prstGeom prst="rect">
            <a:avLst/>
          </a:prstGeom>
          <a:noFill/>
        </p:spPr>
        <p:txBody>
          <a:bodyPr wrap="none" rtlCol="0">
            <a:spAutoFit/>
          </a:bodyPr>
          <a:lstStyle/>
          <a:p>
            <a:r>
              <a:rPr lang="en-US" sz="700" dirty="0" smtClean="0"/>
              <a:t>100</a:t>
            </a:r>
            <a:endParaRPr lang="en-US" sz="700" dirty="0"/>
          </a:p>
        </p:txBody>
      </p:sp>
      <p:sp>
        <p:nvSpPr>
          <p:cNvPr id="349" name="TextBox 348"/>
          <p:cNvSpPr txBox="1"/>
          <p:nvPr/>
        </p:nvSpPr>
        <p:spPr>
          <a:xfrm>
            <a:off x="2579936" y="2978506"/>
            <a:ext cx="319318" cy="200055"/>
          </a:xfrm>
          <a:prstGeom prst="rect">
            <a:avLst/>
          </a:prstGeom>
          <a:noFill/>
        </p:spPr>
        <p:txBody>
          <a:bodyPr wrap="none" rtlCol="0">
            <a:spAutoFit/>
          </a:bodyPr>
          <a:lstStyle/>
          <a:p>
            <a:r>
              <a:rPr lang="en-US" sz="700" dirty="0" smtClean="0"/>
              <a:t>099</a:t>
            </a:r>
            <a:endParaRPr lang="en-US" sz="700" dirty="0"/>
          </a:p>
        </p:txBody>
      </p:sp>
      <p:sp>
        <p:nvSpPr>
          <p:cNvPr id="350" name="TextBox 349"/>
          <p:cNvSpPr txBox="1"/>
          <p:nvPr/>
        </p:nvSpPr>
        <p:spPr>
          <a:xfrm>
            <a:off x="2579940" y="2807810"/>
            <a:ext cx="319318" cy="200055"/>
          </a:xfrm>
          <a:prstGeom prst="rect">
            <a:avLst/>
          </a:prstGeom>
          <a:noFill/>
        </p:spPr>
        <p:txBody>
          <a:bodyPr wrap="none" rtlCol="0">
            <a:spAutoFit/>
          </a:bodyPr>
          <a:lstStyle/>
          <a:p>
            <a:r>
              <a:rPr lang="en-US" sz="700" dirty="0" smtClean="0"/>
              <a:t>098</a:t>
            </a:r>
            <a:endParaRPr lang="en-US" sz="700" dirty="0"/>
          </a:p>
        </p:txBody>
      </p:sp>
      <p:sp>
        <p:nvSpPr>
          <p:cNvPr id="351" name="TextBox 350"/>
          <p:cNvSpPr txBox="1"/>
          <p:nvPr/>
        </p:nvSpPr>
        <p:spPr>
          <a:xfrm>
            <a:off x="2579938" y="2647482"/>
            <a:ext cx="319318" cy="200055"/>
          </a:xfrm>
          <a:prstGeom prst="rect">
            <a:avLst/>
          </a:prstGeom>
          <a:noFill/>
        </p:spPr>
        <p:txBody>
          <a:bodyPr wrap="none" rtlCol="0">
            <a:spAutoFit/>
          </a:bodyPr>
          <a:lstStyle/>
          <a:p>
            <a:r>
              <a:rPr lang="en-US" sz="700" dirty="0" smtClean="0"/>
              <a:t>097</a:t>
            </a:r>
            <a:endParaRPr lang="en-US" sz="700" dirty="0"/>
          </a:p>
        </p:txBody>
      </p:sp>
      <p:sp>
        <p:nvSpPr>
          <p:cNvPr id="352" name="TextBox 351"/>
          <p:cNvSpPr txBox="1"/>
          <p:nvPr/>
        </p:nvSpPr>
        <p:spPr>
          <a:xfrm>
            <a:off x="2579938" y="2474363"/>
            <a:ext cx="319318" cy="200055"/>
          </a:xfrm>
          <a:prstGeom prst="rect">
            <a:avLst/>
          </a:prstGeom>
          <a:noFill/>
        </p:spPr>
        <p:txBody>
          <a:bodyPr wrap="none" rtlCol="0">
            <a:spAutoFit/>
          </a:bodyPr>
          <a:lstStyle/>
          <a:p>
            <a:r>
              <a:rPr lang="en-US" sz="700" dirty="0" smtClean="0"/>
              <a:t>096</a:t>
            </a:r>
            <a:endParaRPr lang="en-US" sz="700" dirty="0"/>
          </a:p>
        </p:txBody>
      </p:sp>
      <p:sp>
        <p:nvSpPr>
          <p:cNvPr id="353" name="TextBox 352"/>
          <p:cNvSpPr txBox="1"/>
          <p:nvPr/>
        </p:nvSpPr>
        <p:spPr>
          <a:xfrm>
            <a:off x="2579936" y="2310378"/>
            <a:ext cx="319318" cy="200055"/>
          </a:xfrm>
          <a:prstGeom prst="rect">
            <a:avLst/>
          </a:prstGeom>
          <a:noFill/>
        </p:spPr>
        <p:txBody>
          <a:bodyPr wrap="none" rtlCol="0">
            <a:spAutoFit/>
          </a:bodyPr>
          <a:lstStyle/>
          <a:p>
            <a:r>
              <a:rPr lang="en-US" sz="700" dirty="0" smtClean="0"/>
              <a:t>095</a:t>
            </a:r>
            <a:endParaRPr lang="en-US" sz="700" dirty="0"/>
          </a:p>
        </p:txBody>
      </p:sp>
      <p:sp>
        <p:nvSpPr>
          <p:cNvPr id="354" name="TextBox 353"/>
          <p:cNvSpPr txBox="1"/>
          <p:nvPr/>
        </p:nvSpPr>
        <p:spPr>
          <a:xfrm>
            <a:off x="2579938" y="2143958"/>
            <a:ext cx="319318" cy="200055"/>
          </a:xfrm>
          <a:prstGeom prst="rect">
            <a:avLst/>
          </a:prstGeom>
          <a:noFill/>
        </p:spPr>
        <p:txBody>
          <a:bodyPr wrap="none" rtlCol="0">
            <a:spAutoFit/>
          </a:bodyPr>
          <a:lstStyle/>
          <a:p>
            <a:r>
              <a:rPr lang="en-US" sz="700" dirty="0" smtClean="0"/>
              <a:t>094</a:t>
            </a:r>
            <a:endParaRPr lang="en-US" sz="700" dirty="0"/>
          </a:p>
        </p:txBody>
      </p:sp>
      <p:sp>
        <p:nvSpPr>
          <p:cNvPr id="355" name="TextBox 354"/>
          <p:cNvSpPr txBox="1"/>
          <p:nvPr/>
        </p:nvSpPr>
        <p:spPr>
          <a:xfrm>
            <a:off x="2579936" y="1972657"/>
            <a:ext cx="319318" cy="200055"/>
          </a:xfrm>
          <a:prstGeom prst="rect">
            <a:avLst/>
          </a:prstGeom>
          <a:noFill/>
        </p:spPr>
        <p:txBody>
          <a:bodyPr wrap="none" rtlCol="0">
            <a:spAutoFit/>
          </a:bodyPr>
          <a:lstStyle/>
          <a:p>
            <a:r>
              <a:rPr lang="en-US" sz="700" dirty="0" smtClean="0"/>
              <a:t>093</a:t>
            </a:r>
            <a:endParaRPr lang="en-US" sz="700" dirty="0"/>
          </a:p>
        </p:txBody>
      </p:sp>
      <p:sp>
        <p:nvSpPr>
          <p:cNvPr id="356" name="TextBox 355"/>
          <p:cNvSpPr txBox="1"/>
          <p:nvPr/>
        </p:nvSpPr>
        <p:spPr>
          <a:xfrm>
            <a:off x="2579936" y="1810511"/>
            <a:ext cx="319318" cy="200055"/>
          </a:xfrm>
          <a:prstGeom prst="rect">
            <a:avLst/>
          </a:prstGeom>
          <a:noFill/>
        </p:spPr>
        <p:txBody>
          <a:bodyPr wrap="none" rtlCol="0">
            <a:spAutoFit/>
          </a:bodyPr>
          <a:lstStyle/>
          <a:p>
            <a:r>
              <a:rPr lang="en-US" sz="700" dirty="0" smtClean="0"/>
              <a:t>092</a:t>
            </a:r>
            <a:endParaRPr lang="en-US" sz="700" dirty="0"/>
          </a:p>
        </p:txBody>
      </p:sp>
      <p:sp>
        <p:nvSpPr>
          <p:cNvPr id="358" name="TextBox 357"/>
          <p:cNvSpPr txBox="1"/>
          <p:nvPr/>
        </p:nvSpPr>
        <p:spPr>
          <a:xfrm>
            <a:off x="3686868" y="3968998"/>
            <a:ext cx="319318" cy="200055"/>
          </a:xfrm>
          <a:prstGeom prst="rect">
            <a:avLst/>
          </a:prstGeom>
          <a:noFill/>
        </p:spPr>
        <p:txBody>
          <a:bodyPr wrap="none" rtlCol="0">
            <a:spAutoFit/>
          </a:bodyPr>
          <a:lstStyle/>
          <a:p>
            <a:r>
              <a:rPr lang="en-US" sz="700" dirty="0" smtClean="0"/>
              <a:t>227</a:t>
            </a:r>
            <a:endParaRPr lang="en-US" sz="700" dirty="0"/>
          </a:p>
        </p:txBody>
      </p:sp>
      <p:sp>
        <p:nvSpPr>
          <p:cNvPr id="359" name="TextBox 358"/>
          <p:cNvSpPr txBox="1"/>
          <p:nvPr/>
        </p:nvSpPr>
        <p:spPr>
          <a:xfrm>
            <a:off x="3686868" y="3803195"/>
            <a:ext cx="319318" cy="200055"/>
          </a:xfrm>
          <a:prstGeom prst="rect">
            <a:avLst/>
          </a:prstGeom>
          <a:noFill/>
        </p:spPr>
        <p:txBody>
          <a:bodyPr wrap="none" rtlCol="0">
            <a:spAutoFit/>
          </a:bodyPr>
          <a:lstStyle/>
          <a:p>
            <a:r>
              <a:rPr lang="en-US" sz="700" dirty="0" smtClean="0"/>
              <a:t>226</a:t>
            </a:r>
            <a:endParaRPr lang="en-US" sz="700" dirty="0"/>
          </a:p>
        </p:txBody>
      </p:sp>
      <p:sp>
        <p:nvSpPr>
          <p:cNvPr id="360" name="TextBox 359"/>
          <p:cNvSpPr txBox="1"/>
          <p:nvPr/>
        </p:nvSpPr>
        <p:spPr>
          <a:xfrm>
            <a:off x="3686866" y="3646526"/>
            <a:ext cx="319318" cy="200055"/>
          </a:xfrm>
          <a:prstGeom prst="rect">
            <a:avLst/>
          </a:prstGeom>
          <a:noFill/>
        </p:spPr>
        <p:txBody>
          <a:bodyPr wrap="none" rtlCol="0">
            <a:spAutoFit/>
          </a:bodyPr>
          <a:lstStyle/>
          <a:p>
            <a:r>
              <a:rPr lang="en-US" sz="700" dirty="0" smtClean="0"/>
              <a:t>225</a:t>
            </a:r>
            <a:endParaRPr lang="en-US" sz="700" dirty="0"/>
          </a:p>
        </p:txBody>
      </p:sp>
      <p:sp>
        <p:nvSpPr>
          <p:cNvPr id="361" name="TextBox 360"/>
          <p:cNvSpPr txBox="1"/>
          <p:nvPr/>
        </p:nvSpPr>
        <p:spPr>
          <a:xfrm>
            <a:off x="3686868" y="3472790"/>
            <a:ext cx="319318" cy="200055"/>
          </a:xfrm>
          <a:prstGeom prst="rect">
            <a:avLst/>
          </a:prstGeom>
          <a:noFill/>
        </p:spPr>
        <p:txBody>
          <a:bodyPr wrap="none" rtlCol="0">
            <a:spAutoFit/>
          </a:bodyPr>
          <a:lstStyle/>
          <a:p>
            <a:r>
              <a:rPr lang="en-US" sz="700" dirty="0" smtClean="0"/>
              <a:t>224</a:t>
            </a:r>
            <a:endParaRPr lang="en-US" sz="700" dirty="0"/>
          </a:p>
        </p:txBody>
      </p:sp>
      <p:sp>
        <p:nvSpPr>
          <p:cNvPr id="362" name="TextBox 361"/>
          <p:cNvSpPr txBox="1"/>
          <p:nvPr/>
        </p:nvSpPr>
        <p:spPr>
          <a:xfrm>
            <a:off x="3686866" y="3301489"/>
            <a:ext cx="319318" cy="200055"/>
          </a:xfrm>
          <a:prstGeom prst="rect">
            <a:avLst/>
          </a:prstGeom>
          <a:noFill/>
        </p:spPr>
        <p:txBody>
          <a:bodyPr wrap="none" rtlCol="0">
            <a:spAutoFit/>
          </a:bodyPr>
          <a:lstStyle/>
          <a:p>
            <a:r>
              <a:rPr lang="en-US" sz="700" dirty="0" smtClean="0"/>
              <a:t>223</a:t>
            </a:r>
            <a:endParaRPr lang="en-US" sz="700" dirty="0"/>
          </a:p>
        </p:txBody>
      </p:sp>
      <p:sp>
        <p:nvSpPr>
          <p:cNvPr id="363" name="TextBox 362"/>
          <p:cNvSpPr txBox="1"/>
          <p:nvPr/>
        </p:nvSpPr>
        <p:spPr>
          <a:xfrm>
            <a:off x="3686866" y="3135686"/>
            <a:ext cx="319318" cy="200055"/>
          </a:xfrm>
          <a:prstGeom prst="rect">
            <a:avLst/>
          </a:prstGeom>
          <a:noFill/>
        </p:spPr>
        <p:txBody>
          <a:bodyPr wrap="none" rtlCol="0">
            <a:spAutoFit/>
          </a:bodyPr>
          <a:lstStyle/>
          <a:p>
            <a:r>
              <a:rPr lang="en-US" sz="700" dirty="0" smtClean="0"/>
              <a:t>222</a:t>
            </a:r>
            <a:endParaRPr lang="en-US" sz="700" dirty="0"/>
          </a:p>
        </p:txBody>
      </p:sp>
      <p:sp>
        <p:nvSpPr>
          <p:cNvPr id="364" name="TextBox 363"/>
          <p:cNvSpPr txBox="1"/>
          <p:nvPr/>
        </p:nvSpPr>
        <p:spPr>
          <a:xfrm>
            <a:off x="3686864" y="2971701"/>
            <a:ext cx="319318" cy="200055"/>
          </a:xfrm>
          <a:prstGeom prst="rect">
            <a:avLst/>
          </a:prstGeom>
          <a:noFill/>
        </p:spPr>
        <p:txBody>
          <a:bodyPr wrap="none" rtlCol="0">
            <a:spAutoFit/>
          </a:bodyPr>
          <a:lstStyle/>
          <a:p>
            <a:r>
              <a:rPr lang="en-US" sz="700" dirty="0" smtClean="0"/>
              <a:t>221</a:t>
            </a:r>
            <a:endParaRPr lang="en-US" sz="700" dirty="0"/>
          </a:p>
        </p:txBody>
      </p:sp>
      <p:sp>
        <p:nvSpPr>
          <p:cNvPr id="365" name="TextBox 364"/>
          <p:cNvSpPr txBox="1"/>
          <p:nvPr/>
        </p:nvSpPr>
        <p:spPr>
          <a:xfrm>
            <a:off x="3686868" y="2801003"/>
            <a:ext cx="319318" cy="200055"/>
          </a:xfrm>
          <a:prstGeom prst="rect">
            <a:avLst/>
          </a:prstGeom>
          <a:noFill/>
        </p:spPr>
        <p:txBody>
          <a:bodyPr wrap="none" rtlCol="0">
            <a:spAutoFit/>
          </a:bodyPr>
          <a:lstStyle/>
          <a:p>
            <a:r>
              <a:rPr lang="en-US" sz="700" dirty="0" smtClean="0"/>
              <a:t>220</a:t>
            </a:r>
            <a:endParaRPr lang="en-US" sz="700" dirty="0"/>
          </a:p>
        </p:txBody>
      </p:sp>
      <p:sp>
        <p:nvSpPr>
          <p:cNvPr id="366" name="TextBox 365"/>
          <p:cNvSpPr txBox="1"/>
          <p:nvPr/>
        </p:nvSpPr>
        <p:spPr>
          <a:xfrm>
            <a:off x="3686866" y="2640677"/>
            <a:ext cx="319318" cy="200055"/>
          </a:xfrm>
          <a:prstGeom prst="rect">
            <a:avLst/>
          </a:prstGeom>
          <a:noFill/>
        </p:spPr>
        <p:txBody>
          <a:bodyPr wrap="none" rtlCol="0">
            <a:spAutoFit/>
          </a:bodyPr>
          <a:lstStyle/>
          <a:p>
            <a:r>
              <a:rPr lang="en-US" sz="700" dirty="0" smtClean="0"/>
              <a:t>219</a:t>
            </a:r>
            <a:endParaRPr lang="en-US" sz="700" dirty="0"/>
          </a:p>
        </p:txBody>
      </p:sp>
      <p:sp>
        <p:nvSpPr>
          <p:cNvPr id="367" name="TextBox 366"/>
          <p:cNvSpPr txBox="1"/>
          <p:nvPr/>
        </p:nvSpPr>
        <p:spPr>
          <a:xfrm>
            <a:off x="3686866" y="2467558"/>
            <a:ext cx="319318" cy="200055"/>
          </a:xfrm>
          <a:prstGeom prst="rect">
            <a:avLst/>
          </a:prstGeom>
          <a:noFill/>
        </p:spPr>
        <p:txBody>
          <a:bodyPr wrap="none" rtlCol="0">
            <a:spAutoFit/>
          </a:bodyPr>
          <a:lstStyle/>
          <a:p>
            <a:r>
              <a:rPr lang="en-US" sz="700" dirty="0" smtClean="0"/>
              <a:t>218</a:t>
            </a:r>
            <a:endParaRPr lang="en-US" sz="700" dirty="0"/>
          </a:p>
        </p:txBody>
      </p:sp>
      <p:sp>
        <p:nvSpPr>
          <p:cNvPr id="368" name="TextBox 367"/>
          <p:cNvSpPr txBox="1"/>
          <p:nvPr/>
        </p:nvSpPr>
        <p:spPr>
          <a:xfrm>
            <a:off x="3686864" y="2303573"/>
            <a:ext cx="319318" cy="200055"/>
          </a:xfrm>
          <a:prstGeom prst="rect">
            <a:avLst/>
          </a:prstGeom>
          <a:noFill/>
        </p:spPr>
        <p:txBody>
          <a:bodyPr wrap="none" rtlCol="0">
            <a:spAutoFit/>
          </a:bodyPr>
          <a:lstStyle/>
          <a:p>
            <a:r>
              <a:rPr lang="en-US" sz="700" dirty="0" smtClean="0"/>
              <a:t>217</a:t>
            </a:r>
            <a:endParaRPr lang="en-US" sz="700" dirty="0"/>
          </a:p>
        </p:txBody>
      </p:sp>
      <p:sp>
        <p:nvSpPr>
          <p:cNvPr id="369" name="TextBox 368"/>
          <p:cNvSpPr txBox="1"/>
          <p:nvPr/>
        </p:nvSpPr>
        <p:spPr>
          <a:xfrm>
            <a:off x="3686866" y="2137151"/>
            <a:ext cx="319318" cy="200055"/>
          </a:xfrm>
          <a:prstGeom prst="rect">
            <a:avLst/>
          </a:prstGeom>
          <a:noFill/>
        </p:spPr>
        <p:txBody>
          <a:bodyPr wrap="none" rtlCol="0">
            <a:spAutoFit/>
          </a:bodyPr>
          <a:lstStyle/>
          <a:p>
            <a:r>
              <a:rPr lang="en-US" sz="700" dirty="0" smtClean="0"/>
              <a:t>216</a:t>
            </a:r>
            <a:endParaRPr lang="en-US" sz="700" dirty="0"/>
          </a:p>
        </p:txBody>
      </p:sp>
      <p:sp>
        <p:nvSpPr>
          <p:cNvPr id="370" name="TextBox 369"/>
          <p:cNvSpPr txBox="1"/>
          <p:nvPr/>
        </p:nvSpPr>
        <p:spPr>
          <a:xfrm>
            <a:off x="3686864" y="1965850"/>
            <a:ext cx="319318" cy="200055"/>
          </a:xfrm>
          <a:prstGeom prst="rect">
            <a:avLst/>
          </a:prstGeom>
          <a:noFill/>
        </p:spPr>
        <p:txBody>
          <a:bodyPr wrap="none" rtlCol="0">
            <a:spAutoFit/>
          </a:bodyPr>
          <a:lstStyle/>
          <a:p>
            <a:r>
              <a:rPr lang="en-US" sz="700" dirty="0" smtClean="0"/>
              <a:t>215</a:t>
            </a:r>
            <a:endParaRPr lang="en-US" sz="700" dirty="0"/>
          </a:p>
        </p:txBody>
      </p:sp>
      <p:sp>
        <p:nvSpPr>
          <p:cNvPr id="371" name="TextBox 370"/>
          <p:cNvSpPr txBox="1"/>
          <p:nvPr/>
        </p:nvSpPr>
        <p:spPr>
          <a:xfrm>
            <a:off x="3686864" y="1803706"/>
            <a:ext cx="319318" cy="200055"/>
          </a:xfrm>
          <a:prstGeom prst="rect">
            <a:avLst/>
          </a:prstGeom>
          <a:noFill/>
        </p:spPr>
        <p:txBody>
          <a:bodyPr wrap="none" rtlCol="0">
            <a:spAutoFit/>
          </a:bodyPr>
          <a:lstStyle/>
          <a:p>
            <a:r>
              <a:rPr lang="en-US" sz="700" dirty="0" smtClean="0"/>
              <a:t>214</a:t>
            </a:r>
            <a:endParaRPr lang="en-US" sz="700" dirty="0"/>
          </a:p>
        </p:txBody>
      </p:sp>
      <p:sp>
        <p:nvSpPr>
          <p:cNvPr id="372" name="TextBox 371"/>
          <p:cNvSpPr txBox="1"/>
          <p:nvPr/>
        </p:nvSpPr>
        <p:spPr>
          <a:xfrm>
            <a:off x="3962004" y="3969610"/>
            <a:ext cx="319318" cy="200055"/>
          </a:xfrm>
          <a:prstGeom prst="rect">
            <a:avLst/>
          </a:prstGeom>
          <a:noFill/>
        </p:spPr>
        <p:txBody>
          <a:bodyPr wrap="none" rtlCol="0">
            <a:spAutoFit/>
          </a:bodyPr>
          <a:lstStyle/>
          <a:p>
            <a:r>
              <a:rPr lang="en-US" sz="700" dirty="0" smtClean="0"/>
              <a:t>258</a:t>
            </a:r>
            <a:endParaRPr lang="en-US" sz="700" dirty="0"/>
          </a:p>
        </p:txBody>
      </p:sp>
      <p:sp>
        <p:nvSpPr>
          <p:cNvPr id="373" name="TextBox 372"/>
          <p:cNvSpPr txBox="1"/>
          <p:nvPr/>
        </p:nvSpPr>
        <p:spPr>
          <a:xfrm>
            <a:off x="3962004" y="3803806"/>
            <a:ext cx="319318" cy="200055"/>
          </a:xfrm>
          <a:prstGeom prst="rect">
            <a:avLst/>
          </a:prstGeom>
          <a:noFill/>
        </p:spPr>
        <p:txBody>
          <a:bodyPr wrap="none" rtlCol="0">
            <a:spAutoFit/>
          </a:bodyPr>
          <a:lstStyle/>
          <a:p>
            <a:r>
              <a:rPr lang="en-US" sz="700" dirty="0" smtClean="0"/>
              <a:t>257</a:t>
            </a:r>
            <a:endParaRPr lang="en-US" sz="700" dirty="0"/>
          </a:p>
        </p:txBody>
      </p:sp>
      <p:sp>
        <p:nvSpPr>
          <p:cNvPr id="374" name="TextBox 373"/>
          <p:cNvSpPr txBox="1"/>
          <p:nvPr/>
        </p:nvSpPr>
        <p:spPr>
          <a:xfrm>
            <a:off x="3962002" y="3647138"/>
            <a:ext cx="319318" cy="200055"/>
          </a:xfrm>
          <a:prstGeom prst="rect">
            <a:avLst/>
          </a:prstGeom>
          <a:noFill/>
        </p:spPr>
        <p:txBody>
          <a:bodyPr wrap="none" rtlCol="0">
            <a:spAutoFit/>
          </a:bodyPr>
          <a:lstStyle/>
          <a:p>
            <a:r>
              <a:rPr lang="en-US" sz="700" dirty="0" smtClean="0"/>
              <a:t>256</a:t>
            </a:r>
            <a:endParaRPr lang="en-US" sz="700" dirty="0"/>
          </a:p>
        </p:txBody>
      </p:sp>
      <p:sp>
        <p:nvSpPr>
          <p:cNvPr id="375" name="TextBox 374"/>
          <p:cNvSpPr txBox="1"/>
          <p:nvPr/>
        </p:nvSpPr>
        <p:spPr>
          <a:xfrm>
            <a:off x="3962004" y="3473401"/>
            <a:ext cx="319318" cy="200055"/>
          </a:xfrm>
          <a:prstGeom prst="rect">
            <a:avLst/>
          </a:prstGeom>
          <a:noFill/>
        </p:spPr>
        <p:txBody>
          <a:bodyPr wrap="none" rtlCol="0">
            <a:spAutoFit/>
          </a:bodyPr>
          <a:lstStyle/>
          <a:p>
            <a:r>
              <a:rPr lang="en-US" sz="700" dirty="0" smtClean="0"/>
              <a:t>255</a:t>
            </a:r>
            <a:endParaRPr lang="en-US" sz="700" dirty="0"/>
          </a:p>
        </p:txBody>
      </p:sp>
      <p:sp>
        <p:nvSpPr>
          <p:cNvPr id="376" name="TextBox 375"/>
          <p:cNvSpPr txBox="1"/>
          <p:nvPr/>
        </p:nvSpPr>
        <p:spPr>
          <a:xfrm>
            <a:off x="3962002" y="3302099"/>
            <a:ext cx="319318" cy="200055"/>
          </a:xfrm>
          <a:prstGeom prst="rect">
            <a:avLst/>
          </a:prstGeom>
          <a:noFill/>
        </p:spPr>
        <p:txBody>
          <a:bodyPr wrap="none" rtlCol="0">
            <a:spAutoFit/>
          </a:bodyPr>
          <a:lstStyle/>
          <a:p>
            <a:r>
              <a:rPr lang="en-US" sz="700" dirty="0" smtClean="0"/>
              <a:t>254</a:t>
            </a:r>
            <a:endParaRPr lang="en-US" sz="700" dirty="0"/>
          </a:p>
        </p:txBody>
      </p:sp>
      <p:sp>
        <p:nvSpPr>
          <p:cNvPr id="377" name="TextBox 376"/>
          <p:cNvSpPr txBox="1"/>
          <p:nvPr/>
        </p:nvSpPr>
        <p:spPr>
          <a:xfrm>
            <a:off x="3962002" y="3136297"/>
            <a:ext cx="319318" cy="200055"/>
          </a:xfrm>
          <a:prstGeom prst="rect">
            <a:avLst/>
          </a:prstGeom>
          <a:noFill/>
        </p:spPr>
        <p:txBody>
          <a:bodyPr wrap="none" rtlCol="0">
            <a:spAutoFit/>
          </a:bodyPr>
          <a:lstStyle/>
          <a:p>
            <a:r>
              <a:rPr lang="en-US" sz="700" dirty="0" smtClean="0"/>
              <a:t>253</a:t>
            </a:r>
            <a:endParaRPr lang="en-US" sz="700" dirty="0"/>
          </a:p>
        </p:txBody>
      </p:sp>
      <p:sp>
        <p:nvSpPr>
          <p:cNvPr id="378" name="TextBox 377"/>
          <p:cNvSpPr txBox="1"/>
          <p:nvPr/>
        </p:nvSpPr>
        <p:spPr>
          <a:xfrm>
            <a:off x="3962000" y="2972311"/>
            <a:ext cx="319318" cy="200055"/>
          </a:xfrm>
          <a:prstGeom prst="rect">
            <a:avLst/>
          </a:prstGeom>
          <a:noFill/>
        </p:spPr>
        <p:txBody>
          <a:bodyPr wrap="none" rtlCol="0">
            <a:spAutoFit/>
          </a:bodyPr>
          <a:lstStyle/>
          <a:p>
            <a:r>
              <a:rPr lang="en-US" sz="700" dirty="0" smtClean="0"/>
              <a:t>252</a:t>
            </a:r>
            <a:endParaRPr lang="en-US" sz="700" dirty="0"/>
          </a:p>
        </p:txBody>
      </p:sp>
      <p:sp>
        <p:nvSpPr>
          <p:cNvPr id="379" name="TextBox 378"/>
          <p:cNvSpPr txBox="1"/>
          <p:nvPr/>
        </p:nvSpPr>
        <p:spPr>
          <a:xfrm>
            <a:off x="3962004" y="2801614"/>
            <a:ext cx="319318" cy="200055"/>
          </a:xfrm>
          <a:prstGeom prst="rect">
            <a:avLst/>
          </a:prstGeom>
          <a:noFill/>
        </p:spPr>
        <p:txBody>
          <a:bodyPr wrap="none" rtlCol="0">
            <a:spAutoFit/>
          </a:bodyPr>
          <a:lstStyle/>
          <a:p>
            <a:r>
              <a:rPr lang="en-US" sz="700" dirty="0" smtClean="0"/>
              <a:t>251</a:t>
            </a:r>
            <a:endParaRPr lang="en-US" sz="700" dirty="0"/>
          </a:p>
        </p:txBody>
      </p:sp>
      <p:sp>
        <p:nvSpPr>
          <p:cNvPr id="380" name="TextBox 379"/>
          <p:cNvSpPr txBox="1"/>
          <p:nvPr/>
        </p:nvSpPr>
        <p:spPr>
          <a:xfrm>
            <a:off x="3962002" y="2641287"/>
            <a:ext cx="319318" cy="200055"/>
          </a:xfrm>
          <a:prstGeom prst="rect">
            <a:avLst/>
          </a:prstGeom>
          <a:noFill/>
        </p:spPr>
        <p:txBody>
          <a:bodyPr wrap="none" rtlCol="0">
            <a:spAutoFit/>
          </a:bodyPr>
          <a:lstStyle/>
          <a:p>
            <a:r>
              <a:rPr lang="en-US" sz="700" dirty="0" smtClean="0"/>
              <a:t>250</a:t>
            </a:r>
            <a:endParaRPr lang="en-US" sz="700" dirty="0"/>
          </a:p>
        </p:txBody>
      </p:sp>
      <p:sp>
        <p:nvSpPr>
          <p:cNvPr id="381" name="TextBox 380"/>
          <p:cNvSpPr txBox="1"/>
          <p:nvPr/>
        </p:nvSpPr>
        <p:spPr>
          <a:xfrm>
            <a:off x="3962002" y="2468169"/>
            <a:ext cx="319318" cy="200055"/>
          </a:xfrm>
          <a:prstGeom prst="rect">
            <a:avLst/>
          </a:prstGeom>
          <a:noFill/>
        </p:spPr>
        <p:txBody>
          <a:bodyPr wrap="none" rtlCol="0">
            <a:spAutoFit/>
          </a:bodyPr>
          <a:lstStyle/>
          <a:p>
            <a:r>
              <a:rPr lang="en-US" sz="700" dirty="0" smtClean="0"/>
              <a:t>249</a:t>
            </a:r>
            <a:endParaRPr lang="en-US" sz="700" dirty="0"/>
          </a:p>
        </p:txBody>
      </p:sp>
      <p:sp>
        <p:nvSpPr>
          <p:cNvPr id="382" name="TextBox 381"/>
          <p:cNvSpPr txBox="1"/>
          <p:nvPr/>
        </p:nvSpPr>
        <p:spPr>
          <a:xfrm>
            <a:off x="3962000" y="2304183"/>
            <a:ext cx="319318" cy="200055"/>
          </a:xfrm>
          <a:prstGeom prst="rect">
            <a:avLst/>
          </a:prstGeom>
          <a:noFill/>
        </p:spPr>
        <p:txBody>
          <a:bodyPr wrap="none" rtlCol="0">
            <a:spAutoFit/>
          </a:bodyPr>
          <a:lstStyle/>
          <a:p>
            <a:r>
              <a:rPr lang="en-US" sz="700" dirty="0" smtClean="0"/>
              <a:t>248</a:t>
            </a:r>
            <a:endParaRPr lang="en-US" sz="700" dirty="0"/>
          </a:p>
        </p:txBody>
      </p:sp>
      <p:sp>
        <p:nvSpPr>
          <p:cNvPr id="383" name="TextBox 382"/>
          <p:cNvSpPr txBox="1"/>
          <p:nvPr/>
        </p:nvSpPr>
        <p:spPr>
          <a:xfrm>
            <a:off x="3962002" y="2137762"/>
            <a:ext cx="319318" cy="200055"/>
          </a:xfrm>
          <a:prstGeom prst="rect">
            <a:avLst/>
          </a:prstGeom>
          <a:noFill/>
        </p:spPr>
        <p:txBody>
          <a:bodyPr wrap="none" rtlCol="0">
            <a:spAutoFit/>
          </a:bodyPr>
          <a:lstStyle/>
          <a:p>
            <a:r>
              <a:rPr lang="en-US" sz="700" dirty="0" smtClean="0"/>
              <a:t>247</a:t>
            </a:r>
            <a:endParaRPr lang="en-US" sz="700" dirty="0"/>
          </a:p>
        </p:txBody>
      </p:sp>
      <p:sp>
        <p:nvSpPr>
          <p:cNvPr id="384" name="TextBox 383"/>
          <p:cNvSpPr txBox="1"/>
          <p:nvPr/>
        </p:nvSpPr>
        <p:spPr>
          <a:xfrm>
            <a:off x="3962000" y="1966462"/>
            <a:ext cx="319318" cy="200055"/>
          </a:xfrm>
          <a:prstGeom prst="rect">
            <a:avLst/>
          </a:prstGeom>
          <a:noFill/>
        </p:spPr>
        <p:txBody>
          <a:bodyPr wrap="none" rtlCol="0">
            <a:spAutoFit/>
          </a:bodyPr>
          <a:lstStyle/>
          <a:p>
            <a:r>
              <a:rPr lang="en-US" sz="700" dirty="0" smtClean="0"/>
              <a:t>246</a:t>
            </a:r>
            <a:endParaRPr lang="en-US" sz="700" dirty="0"/>
          </a:p>
        </p:txBody>
      </p:sp>
      <p:sp>
        <p:nvSpPr>
          <p:cNvPr id="385" name="TextBox 384"/>
          <p:cNvSpPr txBox="1"/>
          <p:nvPr/>
        </p:nvSpPr>
        <p:spPr>
          <a:xfrm>
            <a:off x="3962000" y="1804317"/>
            <a:ext cx="319318" cy="200055"/>
          </a:xfrm>
          <a:prstGeom prst="rect">
            <a:avLst/>
          </a:prstGeom>
          <a:noFill/>
        </p:spPr>
        <p:txBody>
          <a:bodyPr wrap="none" rtlCol="0">
            <a:spAutoFit/>
          </a:bodyPr>
          <a:lstStyle/>
          <a:p>
            <a:r>
              <a:rPr lang="en-US" sz="700" dirty="0" smtClean="0"/>
              <a:t>245</a:t>
            </a:r>
            <a:endParaRPr lang="en-US" sz="700" dirty="0"/>
          </a:p>
        </p:txBody>
      </p:sp>
      <p:sp>
        <p:nvSpPr>
          <p:cNvPr id="386" name="TextBox 385"/>
          <p:cNvSpPr txBox="1"/>
          <p:nvPr/>
        </p:nvSpPr>
        <p:spPr>
          <a:xfrm>
            <a:off x="4238158" y="3972657"/>
            <a:ext cx="319318" cy="200055"/>
          </a:xfrm>
          <a:prstGeom prst="rect">
            <a:avLst/>
          </a:prstGeom>
          <a:noFill/>
        </p:spPr>
        <p:txBody>
          <a:bodyPr wrap="none" rtlCol="0">
            <a:spAutoFit/>
          </a:bodyPr>
          <a:lstStyle/>
          <a:p>
            <a:r>
              <a:rPr lang="en-US" sz="700" dirty="0" smtClean="0"/>
              <a:t>288</a:t>
            </a:r>
            <a:endParaRPr lang="en-US" sz="700" dirty="0"/>
          </a:p>
        </p:txBody>
      </p:sp>
      <p:sp>
        <p:nvSpPr>
          <p:cNvPr id="387" name="TextBox 386"/>
          <p:cNvSpPr txBox="1"/>
          <p:nvPr/>
        </p:nvSpPr>
        <p:spPr>
          <a:xfrm>
            <a:off x="4238158" y="3806854"/>
            <a:ext cx="319318" cy="200055"/>
          </a:xfrm>
          <a:prstGeom prst="rect">
            <a:avLst/>
          </a:prstGeom>
          <a:noFill/>
        </p:spPr>
        <p:txBody>
          <a:bodyPr wrap="none" rtlCol="0">
            <a:spAutoFit/>
          </a:bodyPr>
          <a:lstStyle/>
          <a:p>
            <a:r>
              <a:rPr lang="en-US" sz="700" dirty="0" smtClean="0"/>
              <a:t>287</a:t>
            </a:r>
            <a:endParaRPr lang="en-US" sz="700" dirty="0"/>
          </a:p>
        </p:txBody>
      </p:sp>
      <p:sp>
        <p:nvSpPr>
          <p:cNvPr id="388" name="TextBox 387"/>
          <p:cNvSpPr txBox="1"/>
          <p:nvPr/>
        </p:nvSpPr>
        <p:spPr>
          <a:xfrm>
            <a:off x="4238156" y="3650185"/>
            <a:ext cx="319318" cy="200055"/>
          </a:xfrm>
          <a:prstGeom prst="rect">
            <a:avLst/>
          </a:prstGeom>
          <a:noFill/>
        </p:spPr>
        <p:txBody>
          <a:bodyPr wrap="none" rtlCol="0">
            <a:spAutoFit/>
          </a:bodyPr>
          <a:lstStyle/>
          <a:p>
            <a:r>
              <a:rPr lang="en-US" sz="700" dirty="0" smtClean="0"/>
              <a:t>286</a:t>
            </a:r>
            <a:endParaRPr lang="en-US" sz="700" dirty="0"/>
          </a:p>
        </p:txBody>
      </p:sp>
      <p:sp>
        <p:nvSpPr>
          <p:cNvPr id="389" name="TextBox 388"/>
          <p:cNvSpPr txBox="1"/>
          <p:nvPr/>
        </p:nvSpPr>
        <p:spPr>
          <a:xfrm>
            <a:off x="4238158" y="3476447"/>
            <a:ext cx="319318" cy="200055"/>
          </a:xfrm>
          <a:prstGeom prst="rect">
            <a:avLst/>
          </a:prstGeom>
          <a:noFill/>
        </p:spPr>
        <p:txBody>
          <a:bodyPr wrap="none" rtlCol="0">
            <a:spAutoFit/>
          </a:bodyPr>
          <a:lstStyle/>
          <a:p>
            <a:r>
              <a:rPr lang="en-US" sz="700" dirty="0" smtClean="0"/>
              <a:t>285</a:t>
            </a:r>
            <a:endParaRPr lang="en-US" sz="700" dirty="0"/>
          </a:p>
        </p:txBody>
      </p:sp>
      <p:sp>
        <p:nvSpPr>
          <p:cNvPr id="390" name="TextBox 389"/>
          <p:cNvSpPr txBox="1"/>
          <p:nvPr/>
        </p:nvSpPr>
        <p:spPr>
          <a:xfrm>
            <a:off x="4238156" y="3305146"/>
            <a:ext cx="319318" cy="200055"/>
          </a:xfrm>
          <a:prstGeom prst="rect">
            <a:avLst/>
          </a:prstGeom>
          <a:noFill/>
        </p:spPr>
        <p:txBody>
          <a:bodyPr wrap="none" rtlCol="0">
            <a:spAutoFit/>
          </a:bodyPr>
          <a:lstStyle/>
          <a:p>
            <a:r>
              <a:rPr lang="en-US" sz="700" dirty="0" smtClean="0"/>
              <a:t>284</a:t>
            </a:r>
            <a:endParaRPr lang="en-US" sz="700" dirty="0"/>
          </a:p>
        </p:txBody>
      </p:sp>
      <p:sp>
        <p:nvSpPr>
          <p:cNvPr id="391" name="TextBox 390"/>
          <p:cNvSpPr txBox="1"/>
          <p:nvPr/>
        </p:nvSpPr>
        <p:spPr>
          <a:xfrm>
            <a:off x="4238156" y="3139343"/>
            <a:ext cx="319318" cy="200055"/>
          </a:xfrm>
          <a:prstGeom prst="rect">
            <a:avLst/>
          </a:prstGeom>
          <a:noFill/>
        </p:spPr>
        <p:txBody>
          <a:bodyPr wrap="none" rtlCol="0">
            <a:spAutoFit/>
          </a:bodyPr>
          <a:lstStyle/>
          <a:p>
            <a:r>
              <a:rPr lang="en-US" sz="700" dirty="0" smtClean="0"/>
              <a:t>283</a:t>
            </a:r>
            <a:endParaRPr lang="en-US" sz="700" dirty="0"/>
          </a:p>
        </p:txBody>
      </p:sp>
      <p:sp>
        <p:nvSpPr>
          <p:cNvPr id="392" name="TextBox 391"/>
          <p:cNvSpPr txBox="1"/>
          <p:nvPr/>
        </p:nvSpPr>
        <p:spPr>
          <a:xfrm>
            <a:off x="4238154" y="2975358"/>
            <a:ext cx="319318" cy="200055"/>
          </a:xfrm>
          <a:prstGeom prst="rect">
            <a:avLst/>
          </a:prstGeom>
          <a:noFill/>
        </p:spPr>
        <p:txBody>
          <a:bodyPr wrap="none" rtlCol="0">
            <a:spAutoFit/>
          </a:bodyPr>
          <a:lstStyle/>
          <a:p>
            <a:r>
              <a:rPr lang="en-US" sz="700" dirty="0" smtClean="0"/>
              <a:t>282</a:t>
            </a:r>
            <a:endParaRPr lang="en-US" sz="700" dirty="0"/>
          </a:p>
        </p:txBody>
      </p:sp>
      <p:sp>
        <p:nvSpPr>
          <p:cNvPr id="393" name="TextBox 392"/>
          <p:cNvSpPr txBox="1"/>
          <p:nvPr/>
        </p:nvSpPr>
        <p:spPr>
          <a:xfrm>
            <a:off x="4238158" y="2804662"/>
            <a:ext cx="319318" cy="200055"/>
          </a:xfrm>
          <a:prstGeom prst="rect">
            <a:avLst/>
          </a:prstGeom>
          <a:noFill/>
        </p:spPr>
        <p:txBody>
          <a:bodyPr wrap="none" rtlCol="0">
            <a:spAutoFit/>
          </a:bodyPr>
          <a:lstStyle/>
          <a:p>
            <a:r>
              <a:rPr lang="en-US" sz="700" dirty="0" smtClean="0"/>
              <a:t>281</a:t>
            </a:r>
            <a:endParaRPr lang="en-US" sz="700" dirty="0"/>
          </a:p>
        </p:txBody>
      </p:sp>
      <p:sp>
        <p:nvSpPr>
          <p:cNvPr id="394" name="TextBox 393"/>
          <p:cNvSpPr txBox="1"/>
          <p:nvPr/>
        </p:nvSpPr>
        <p:spPr>
          <a:xfrm>
            <a:off x="4238156" y="2644334"/>
            <a:ext cx="319318" cy="200055"/>
          </a:xfrm>
          <a:prstGeom prst="rect">
            <a:avLst/>
          </a:prstGeom>
          <a:noFill/>
        </p:spPr>
        <p:txBody>
          <a:bodyPr wrap="none" rtlCol="0">
            <a:spAutoFit/>
          </a:bodyPr>
          <a:lstStyle/>
          <a:p>
            <a:r>
              <a:rPr lang="en-US" sz="700" dirty="0" smtClean="0"/>
              <a:t>280</a:t>
            </a:r>
            <a:endParaRPr lang="en-US" sz="700" dirty="0"/>
          </a:p>
        </p:txBody>
      </p:sp>
      <p:sp>
        <p:nvSpPr>
          <p:cNvPr id="395" name="TextBox 394"/>
          <p:cNvSpPr txBox="1"/>
          <p:nvPr/>
        </p:nvSpPr>
        <p:spPr>
          <a:xfrm>
            <a:off x="4238156" y="2471215"/>
            <a:ext cx="319318" cy="200055"/>
          </a:xfrm>
          <a:prstGeom prst="rect">
            <a:avLst/>
          </a:prstGeom>
          <a:noFill/>
        </p:spPr>
        <p:txBody>
          <a:bodyPr wrap="none" rtlCol="0">
            <a:spAutoFit/>
          </a:bodyPr>
          <a:lstStyle/>
          <a:p>
            <a:r>
              <a:rPr lang="en-US" sz="700" dirty="0" smtClean="0"/>
              <a:t>279</a:t>
            </a:r>
            <a:endParaRPr lang="en-US" sz="700" dirty="0"/>
          </a:p>
        </p:txBody>
      </p:sp>
      <p:sp>
        <p:nvSpPr>
          <p:cNvPr id="396" name="TextBox 395"/>
          <p:cNvSpPr txBox="1"/>
          <p:nvPr/>
        </p:nvSpPr>
        <p:spPr>
          <a:xfrm>
            <a:off x="4238154" y="2307230"/>
            <a:ext cx="319318" cy="200055"/>
          </a:xfrm>
          <a:prstGeom prst="rect">
            <a:avLst/>
          </a:prstGeom>
          <a:noFill/>
        </p:spPr>
        <p:txBody>
          <a:bodyPr wrap="none" rtlCol="0">
            <a:spAutoFit/>
          </a:bodyPr>
          <a:lstStyle/>
          <a:p>
            <a:r>
              <a:rPr lang="en-US" sz="700" dirty="0" smtClean="0"/>
              <a:t>278</a:t>
            </a:r>
            <a:endParaRPr lang="en-US" sz="700" dirty="0"/>
          </a:p>
        </p:txBody>
      </p:sp>
      <p:sp>
        <p:nvSpPr>
          <p:cNvPr id="397" name="TextBox 396"/>
          <p:cNvSpPr txBox="1"/>
          <p:nvPr/>
        </p:nvSpPr>
        <p:spPr>
          <a:xfrm>
            <a:off x="4238156" y="2140810"/>
            <a:ext cx="319318" cy="200055"/>
          </a:xfrm>
          <a:prstGeom prst="rect">
            <a:avLst/>
          </a:prstGeom>
          <a:noFill/>
        </p:spPr>
        <p:txBody>
          <a:bodyPr wrap="none" rtlCol="0">
            <a:spAutoFit/>
          </a:bodyPr>
          <a:lstStyle/>
          <a:p>
            <a:r>
              <a:rPr lang="en-US" sz="700" dirty="0" smtClean="0"/>
              <a:t>277</a:t>
            </a:r>
            <a:endParaRPr lang="en-US" sz="700" dirty="0"/>
          </a:p>
        </p:txBody>
      </p:sp>
      <p:sp>
        <p:nvSpPr>
          <p:cNvPr id="398" name="TextBox 397"/>
          <p:cNvSpPr txBox="1"/>
          <p:nvPr/>
        </p:nvSpPr>
        <p:spPr>
          <a:xfrm>
            <a:off x="4238154" y="1969509"/>
            <a:ext cx="319318" cy="200055"/>
          </a:xfrm>
          <a:prstGeom prst="rect">
            <a:avLst/>
          </a:prstGeom>
          <a:noFill/>
        </p:spPr>
        <p:txBody>
          <a:bodyPr wrap="none" rtlCol="0">
            <a:spAutoFit/>
          </a:bodyPr>
          <a:lstStyle/>
          <a:p>
            <a:r>
              <a:rPr lang="en-US" sz="700" dirty="0" smtClean="0"/>
              <a:t>276</a:t>
            </a:r>
            <a:endParaRPr lang="en-US" sz="700" dirty="0"/>
          </a:p>
        </p:txBody>
      </p:sp>
      <p:sp>
        <p:nvSpPr>
          <p:cNvPr id="399" name="TextBox 398"/>
          <p:cNvSpPr txBox="1"/>
          <p:nvPr/>
        </p:nvSpPr>
        <p:spPr>
          <a:xfrm>
            <a:off x="4238154" y="1807363"/>
            <a:ext cx="319318" cy="200055"/>
          </a:xfrm>
          <a:prstGeom prst="rect">
            <a:avLst/>
          </a:prstGeom>
          <a:noFill/>
        </p:spPr>
        <p:txBody>
          <a:bodyPr wrap="none" rtlCol="0">
            <a:spAutoFit/>
          </a:bodyPr>
          <a:lstStyle/>
          <a:p>
            <a:r>
              <a:rPr lang="en-US" sz="700" dirty="0" smtClean="0"/>
              <a:t>275</a:t>
            </a:r>
            <a:endParaRPr lang="en-US" sz="700" dirty="0"/>
          </a:p>
        </p:txBody>
      </p:sp>
      <p:sp>
        <p:nvSpPr>
          <p:cNvPr id="400" name="TextBox 399"/>
          <p:cNvSpPr txBox="1"/>
          <p:nvPr/>
        </p:nvSpPr>
        <p:spPr>
          <a:xfrm>
            <a:off x="4513694" y="3968998"/>
            <a:ext cx="319318" cy="200055"/>
          </a:xfrm>
          <a:prstGeom prst="rect">
            <a:avLst/>
          </a:prstGeom>
          <a:noFill/>
        </p:spPr>
        <p:txBody>
          <a:bodyPr wrap="none" rtlCol="0">
            <a:spAutoFit/>
          </a:bodyPr>
          <a:lstStyle/>
          <a:p>
            <a:r>
              <a:rPr lang="en-US" sz="700" dirty="0" smtClean="0"/>
              <a:t>319</a:t>
            </a:r>
            <a:endParaRPr lang="en-US" sz="700" dirty="0"/>
          </a:p>
        </p:txBody>
      </p:sp>
      <p:sp>
        <p:nvSpPr>
          <p:cNvPr id="401" name="TextBox 400"/>
          <p:cNvSpPr txBox="1"/>
          <p:nvPr/>
        </p:nvSpPr>
        <p:spPr>
          <a:xfrm>
            <a:off x="4513694" y="3803195"/>
            <a:ext cx="319318" cy="200055"/>
          </a:xfrm>
          <a:prstGeom prst="rect">
            <a:avLst/>
          </a:prstGeom>
          <a:noFill/>
        </p:spPr>
        <p:txBody>
          <a:bodyPr wrap="none" rtlCol="0">
            <a:spAutoFit/>
          </a:bodyPr>
          <a:lstStyle/>
          <a:p>
            <a:r>
              <a:rPr lang="en-US" sz="700" dirty="0" smtClean="0"/>
              <a:t>318</a:t>
            </a:r>
            <a:endParaRPr lang="en-US" sz="700" dirty="0"/>
          </a:p>
        </p:txBody>
      </p:sp>
      <p:sp>
        <p:nvSpPr>
          <p:cNvPr id="402" name="TextBox 401"/>
          <p:cNvSpPr txBox="1"/>
          <p:nvPr/>
        </p:nvSpPr>
        <p:spPr>
          <a:xfrm>
            <a:off x="4513692" y="3646526"/>
            <a:ext cx="319318" cy="200055"/>
          </a:xfrm>
          <a:prstGeom prst="rect">
            <a:avLst/>
          </a:prstGeom>
          <a:noFill/>
        </p:spPr>
        <p:txBody>
          <a:bodyPr wrap="none" rtlCol="0">
            <a:spAutoFit/>
          </a:bodyPr>
          <a:lstStyle/>
          <a:p>
            <a:r>
              <a:rPr lang="en-US" sz="700" dirty="0" smtClean="0"/>
              <a:t>317</a:t>
            </a:r>
            <a:endParaRPr lang="en-US" sz="700" dirty="0"/>
          </a:p>
        </p:txBody>
      </p:sp>
      <p:sp>
        <p:nvSpPr>
          <p:cNvPr id="403" name="TextBox 402"/>
          <p:cNvSpPr txBox="1"/>
          <p:nvPr/>
        </p:nvSpPr>
        <p:spPr>
          <a:xfrm>
            <a:off x="4513694" y="3472790"/>
            <a:ext cx="319318" cy="200055"/>
          </a:xfrm>
          <a:prstGeom prst="rect">
            <a:avLst/>
          </a:prstGeom>
          <a:noFill/>
        </p:spPr>
        <p:txBody>
          <a:bodyPr wrap="none" rtlCol="0">
            <a:spAutoFit/>
          </a:bodyPr>
          <a:lstStyle/>
          <a:p>
            <a:r>
              <a:rPr lang="en-US" sz="700" dirty="0" smtClean="0"/>
              <a:t>316</a:t>
            </a:r>
            <a:endParaRPr lang="en-US" sz="700" dirty="0"/>
          </a:p>
        </p:txBody>
      </p:sp>
      <p:sp>
        <p:nvSpPr>
          <p:cNvPr id="404" name="TextBox 403"/>
          <p:cNvSpPr txBox="1"/>
          <p:nvPr/>
        </p:nvSpPr>
        <p:spPr>
          <a:xfrm>
            <a:off x="4513692" y="3301489"/>
            <a:ext cx="319318" cy="200055"/>
          </a:xfrm>
          <a:prstGeom prst="rect">
            <a:avLst/>
          </a:prstGeom>
          <a:noFill/>
        </p:spPr>
        <p:txBody>
          <a:bodyPr wrap="none" rtlCol="0">
            <a:spAutoFit/>
          </a:bodyPr>
          <a:lstStyle/>
          <a:p>
            <a:r>
              <a:rPr lang="en-US" sz="700" dirty="0" smtClean="0"/>
              <a:t>315</a:t>
            </a:r>
            <a:endParaRPr lang="en-US" sz="700" dirty="0"/>
          </a:p>
        </p:txBody>
      </p:sp>
      <p:sp>
        <p:nvSpPr>
          <p:cNvPr id="405" name="TextBox 404"/>
          <p:cNvSpPr txBox="1"/>
          <p:nvPr/>
        </p:nvSpPr>
        <p:spPr>
          <a:xfrm>
            <a:off x="4513692" y="3135686"/>
            <a:ext cx="319318" cy="200055"/>
          </a:xfrm>
          <a:prstGeom prst="rect">
            <a:avLst/>
          </a:prstGeom>
          <a:noFill/>
        </p:spPr>
        <p:txBody>
          <a:bodyPr wrap="none" rtlCol="0">
            <a:spAutoFit/>
          </a:bodyPr>
          <a:lstStyle/>
          <a:p>
            <a:r>
              <a:rPr lang="en-US" sz="700" dirty="0" smtClean="0"/>
              <a:t>314</a:t>
            </a:r>
            <a:endParaRPr lang="en-US" sz="700" dirty="0"/>
          </a:p>
        </p:txBody>
      </p:sp>
      <p:sp>
        <p:nvSpPr>
          <p:cNvPr id="406" name="TextBox 405"/>
          <p:cNvSpPr txBox="1"/>
          <p:nvPr/>
        </p:nvSpPr>
        <p:spPr>
          <a:xfrm>
            <a:off x="4513690" y="2971701"/>
            <a:ext cx="319318" cy="200055"/>
          </a:xfrm>
          <a:prstGeom prst="rect">
            <a:avLst/>
          </a:prstGeom>
          <a:noFill/>
        </p:spPr>
        <p:txBody>
          <a:bodyPr wrap="none" rtlCol="0">
            <a:spAutoFit/>
          </a:bodyPr>
          <a:lstStyle/>
          <a:p>
            <a:r>
              <a:rPr lang="en-US" sz="700" dirty="0" smtClean="0"/>
              <a:t>313</a:t>
            </a:r>
            <a:endParaRPr lang="en-US" sz="700" dirty="0"/>
          </a:p>
        </p:txBody>
      </p:sp>
      <p:sp>
        <p:nvSpPr>
          <p:cNvPr id="407" name="TextBox 406"/>
          <p:cNvSpPr txBox="1"/>
          <p:nvPr/>
        </p:nvSpPr>
        <p:spPr>
          <a:xfrm>
            <a:off x="4513694" y="2801003"/>
            <a:ext cx="319318" cy="200055"/>
          </a:xfrm>
          <a:prstGeom prst="rect">
            <a:avLst/>
          </a:prstGeom>
          <a:noFill/>
        </p:spPr>
        <p:txBody>
          <a:bodyPr wrap="none" rtlCol="0">
            <a:spAutoFit/>
          </a:bodyPr>
          <a:lstStyle/>
          <a:p>
            <a:r>
              <a:rPr lang="en-US" sz="700" dirty="0" smtClean="0"/>
              <a:t>312</a:t>
            </a:r>
            <a:endParaRPr lang="en-US" sz="700" dirty="0"/>
          </a:p>
        </p:txBody>
      </p:sp>
      <p:sp>
        <p:nvSpPr>
          <p:cNvPr id="408" name="TextBox 407"/>
          <p:cNvSpPr txBox="1"/>
          <p:nvPr/>
        </p:nvSpPr>
        <p:spPr>
          <a:xfrm>
            <a:off x="4513692" y="2640677"/>
            <a:ext cx="319318" cy="200055"/>
          </a:xfrm>
          <a:prstGeom prst="rect">
            <a:avLst/>
          </a:prstGeom>
          <a:noFill/>
        </p:spPr>
        <p:txBody>
          <a:bodyPr wrap="none" rtlCol="0">
            <a:spAutoFit/>
          </a:bodyPr>
          <a:lstStyle/>
          <a:p>
            <a:r>
              <a:rPr lang="en-US" sz="700" dirty="0" smtClean="0"/>
              <a:t>311</a:t>
            </a:r>
            <a:endParaRPr lang="en-US" sz="700" dirty="0"/>
          </a:p>
        </p:txBody>
      </p:sp>
      <p:sp>
        <p:nvSpPr>
          <p:cNvPr id="409" name="TextBox 408"/>
          <p:cNvSpPr txBox="1"/>
          <p:nvPr/>
        </p:nvSpPr>
        <p:spPr>
          <a:xfrm>
            <a:off x="4513692" y="2467558"/>
            <a:ext cx="319318" cy="200055"/>
          </a:xfrm>
          <a:prstGeom prst="rect">
            <a:avLst/>
          </a:prstGeom>
          <a:noFill/>
        </p:spPr>
        <p:txBody>
          <a:bodyPr wrap="none" rtlCol="0">
            <a:spAutoFit/>
          </a:bodyPr>
          <a:lstStyle/>
          <a:p>
            <a:r>
              <a:rPr lang="en-US" sz="700" dirty="0" smtClean="0"/>
              <a:t>310</a:t>
            </a:r>
            <a:endParaRPr lang="en-US" sz="700" dirty="0"/>
          </a:p>
        </p:txBody>
      </p:sp>
      <p:sp>
        <p:nvSpPr>
          <p:cNvPr id="410" name="TextBox 409"/>
          <p:cNvSpPr txBox="1"/>
          <p:nvPr/>
        </p:nvSpPr>
        <p:spPr>
          <a:xfrm>
            <a:off x="4513690" y="2303573"/>
            <a:ext cx="319318" cy="200055"/>
          </a:xfrm>
          <a:prstGeom prst="rect">
            <a:avLst/>
          </a:prstGeom>
          <a:noFill/>
        </p:spPr>
        <p:txBody>
          <a:bodyPr wrap="none" rtlCol="0">
            <a:spAutoFit/>
          </a:bodyPr>
          <a:lstStyle/>
          <a:p>
            <a:r>
              <a:rPr lang="en-US" sz="700" dirty="0" smtClean="0"/>
              <a:t>309</a:t>
            </a:r>
            <a:endParaRPr lang="en-US" sz="700" dirty="0"/>
          </a:p>
        </p:txBody>
      </p:sp>
      <p:sp>
        <p:nvSpPr>
          <p:cNvPr id="411" name="TextBox 410"/>
          <p:cNvSpPr txBox="1"/>
          <p:nvPr/>
        </p:nvSpPr>
        <p:spPr>
          <a:xfrm>
            <a:off x="4513692" y="2137151"/>
            <a:ext cx="319318" cy="200055"/>
          </a:xfrm>
          <a:prstGeom prst="rect">
            <a:avLst/>
          </a:prstGeom>
          <a:noFill/>
        </p:spPr>
        <p:txBody>
          <a:bodyPr wrap="none" rtlCol="0">
            <a:spAutoFit/>
          </a:bodyPr>
          <a:lstStyle/>
          <a:p>
            <a:r>
              <a:rPr lang="en-US" sz="700" dirty="0" smtClean="0"/>
              <a:t>308</a:t>
            </a:r>
            <a:endParaRPr lang="en-US" sz="700" dirty="0"/>
          </a:p>
        </p:txBody>
      </p:sp>
      <p:sp>
        <p:nvSpPr>
          <p:cNvPr id="412" name="TextBox 411"/>
          <p:cNvSpPr txBox="1"/>
          <p:nvPr/>
        </p:nvSpPr>
        <p:spPr>
          <a:xfrm>
            <a:off x="4513690" y="1965850"/>
            <a:ext cx="319318" cy="200055"/>
          </a:xfrm>
          <a:prstGeom prst="rect">
            <a:avLst/>
          </a:prstGeom>
          <a:noFill/>
        </p:spPr>
        <p:txBody>
          <a:bodyPr wrap="none" rtlCol="0">
            <a:spAutoFit/>
          </a:bodyPr>
          <a:lstStyle/>
          <a:p>
            <a:r>
              <a:rPr lang="en-US" sz="700" dirty="0" smtClean="0"/>
              <a:t>307</a:t>
            </a:r>
            <a:endParaRPr lang="en-US" sz="700" dirty="0"/>
          </a:p>
        </p:txBody>
      </p:sp>
      <p:sp>
        <p:nvSpPr>
          <p:cNvPr id="413" name="TextBox 412"/>
          <p:cNvSpPr txBox="1"/>
          <p:nvPr/>
        </p:nvSpPr>
        <p:spPr>
          <a:xfrm>
            <a:off x="4513690" y="1803706"/>
            <a:ext cx="319318" cy="200055"/>
          </a:xfrm>
          <a:prstGeom prst="rect">
            <a:avLst/>
          </a:prstGeom>
          <a:noFill/>
        </p:spPr>
        <p:txBody>
          <a:bodyPr wrap="none" rtlCol="0">
            <a:spAutoFit/>
          </a:bodyPr>
          <a:lstStyle/>
          <a:p>
            <a:r>
              <a:rPr lang="en-US" sz="700" dirty="0" smtClean="0"/>
              <a:t>306</a:t>
            </a:r>
            <a:endParaRPr lang="en-US" sz="700" dirty="0"/>
          </a:p>
        </p:txBody>
      </p:sp>
      <p:sp>
        <p:nvSpPr>
          <p:cNvPr id="414" name="TextBox 413"/>
          <p:cNvSpPr txBox="1"/>
          <p:nvPr/>
        </p:nvSpPr>
        <p:spPr>
          <a:xfrm>
            <a:off x="2848778" y="3980074"/>
            <a:ext cx="319318" cy="200055"/>
          </a:xfrm>
          <a:prstGeom prst="rect">
            <a:avLst/>
          </a:prstGeom>
          <a:noFill/>
        </p:spPr>
        <p:txBody>
          <a:bodyPr wrap="none" rtlCol="0">
            <a:spAutoFit/>
          </a:bodyPr>
          <a:lstStyle/>
          <a:p>
            <a:r>
              <a:rPr lang="en-US" sz="700" dirty="0" smtClean="0"/>
              <a:t>135</a:t>
            </a:r>
            <a:endParaRPr lang="en-US" sz="700" dirty="0"/>
          </a:p>
        </p:txBody>
      </p:sp>
      <p:sp>
        <p:nvSpPr>
          <p:cNvPr id="415" name="TextBox 414"/>
          <p:cNvSpPr txBox="1"/>
          <p:nvPr/>
        </p:nvSpPr>
        <p:spPr>
          <a:xfrm>
            <a:off x="2848778" y="3814270"/>
            <a:ext cx="319318" cy="200055"/>
          </a:xfrm>
          <a:prstGeom prst="rect">
            <a:avLst/>
          </a:prstGeom>
          <a:noFill/>
        </p:spPr>
        <p:txBody>
          <a:bodyPr wrap="none" rtlCol="0">
            <a:spAutoFit/>
          </a:bodyPr>
          <a:lstStyle/>
          <a:p>
            <a:r>
              <a:rPr lang="en-US" sz="700" dirty="0" smtClean="0"/>
              <a:t>134</a:t>
            </a:r>
            <a:endParaRPr lang="en-US" sz="700" dirty="0"/>
          </a:p>
        </p:txBody>
      </p:sp>
      <p:sp>
        <p:nvSpPr>
          <p:cNvPr id="416" name="TextBox 415"/>
          <p:cNvSpPr txBox="1"/>
          <p:nvPr/>
        </p:nvSpPr>
        <p:spPr>
          <a:xfrm>
            <a:off x="2848776" y="3657602"/>
            <a:ext cx="319318" cy="200055"/>
          </a:xfrm>
          <a:prstGeom prst="rect">
            <a:avLst/>
          </a:prstGeom>
          <a:noFill/>
        </p:spPr>
        <p:txBody>
          <a:bodyPr wrap="none" rtlCol="0">
            <a:spAutoFit/>
          </a:bodyPr>
          <a:lstStyle/>
          <a:p>
            <a:r>
              <a:rPr lang="en-US" sz="700" dirty="0" smtClean="0"/>
              <a:t>133</a:t>
            </a:r>
            <a:endParaRPr lang="en-US" sz="700" dirty="0"/>
          </a:p>
        </p:txBody>
      </p:sp>
      <p:sp>
        <p:nvSpPr>
          <p:cNvPr id="417" name="TextBox 416"/>
          <p:cNvSpPr txBox="1"/>
          <p:nvPr/>
        </p:nvSpPr>
        <p:spPr>
          <a:xfrm>
            <a:off x="2848778" y="3483865"/>
            <a:ext cx="319318" cy="200055"/>
          </a:xfrm>
          <a:prstGeom prst="rect">
            <a:avLst/>
          </a:prstGeom>
          <a:noFill/>
        </p:spPr>
        <p:txBody>
          <a:bodyPr wrap="none" rtlCol="0">
            <a:spAutoFit/>
          </a:bodyPr>
          <a:lstStyle/>
          <a:p>
            <a:r>
              <a:rPr lang="en-US" sz="700" dirty="0" smtClean="0"/>
              <a:t>132</a:t>
            </a:r>
            <a:endParaRPr lang="en-US" sz="700" dirty="0"/>
          </a:p>
        </p:txBody>
      </p:sp>
      <p:sp>
        <p:nvSpPr>
          <p:cNvPr id="418" name="TextBox 417"/>
          <p:cNvSpPr txBox="1"/>
          <p:nvPr/>
        </p:nvSpPr>
        <p:spPr>
          <a:xfrm>
            <a:off x="2848776" y="3312563"/>
            <a:ext cx="319318" cy="200055"/>
          </a:xfrm>
          <a:prstGeom prst="rect">
            <a:avLst/>
          </a:prstGeom>
          <a:noFill/>
        </p:spPr>
        <p:txBody>
          <a:bodyPr wrap="none" rtlCol="0">
            <a:spAutoFit/>
          </a:bodyPr>
          <a:lstStyle/>
          <a:p>
            <a:r>
              <a:rPr lang="en-US" sz="700" dirty="0" smtClean="0"/>
              <a:t>131</a:t>
            </a:r>
            <a:endParaRPr lang="en-US" sz="700" dirty="0"/>
          </a:p>
        </p:txBody>
      </p:sp>
      <p:sp>
        <p:nvSpPr>
          <p:cNvPr id="419" name="TextBox 418"/>
          <p:cNvSpPr txBox="1"/>
          <p:nvPr/>
        </p:nvSpPr>
        <p:spPr>
          <a:xfrm>
            <a:off x="2848776" y="3146761"/>
            <a:ext cx="319318" cy="200055"/>
          </a:xfrm>
          <a:prstGeom prst="rect">
            <a:avLst/>
          </a:prstGeom>
          <a:noFill/>
        </p:spPr>
        <p:txBody>
          <a:bodyPr wrap="none" rtlCol="0">
            <a:spAutoFit/>
          </a:bodyPr>
          <a:lstStyle/>
          <a:p>
            <a:r>
              <a:rPr lang="en-US" sz="700" dirty="0" smtClean="0"/>
              <a:t>130</a:t>
            </a:r>
            <a:endParaRPr lang="en-US" sz="700" dirty="0"/>
          </a:p>
        </p:txBody>
      </p:sp>
      <p:sp>
        <p:nvSpPr>
          <p:cNvPr id="420" name="TextBox 419"/>
          <p:cNvSpPr txBox="1"/>
          <p:nvPr/>
        </p:nvSpPr>
        <p:spPr>
          <a:xfrm>
            <a:off x="2848774" y="2982775"/>
            <a:ext cx="319318" cy="200055"/>
          </a:xfrm>
          <a:prstGeom prst="rect">
            <a:avLst/>
          </a:prstGeom>
          <a:noFill/>
        </p:spPr>
        <p:txBody>
          <a:bodyPr wrap="none" rtlCol="0">
            <a:spAutoFit/>
          </a:bodyPr>
          <a:lstStyle/>
          <a:p>
            <a:r>
              <a:rPr lang="en-US" sz="700" dirty="0" smtClean="0"/>
              <a:t>129</a:t>
            </a:r>
            <a:endParaRPr lang="en-US" sz="700" dirty="0"/>
          </a:p>
        </p:txBody>
      </p:sp>
      <p:sp>
        <p:nvSpPr>
          <p:cNvPr id="421" name="TextBox 420"/>
          <p:cNvSpPr txBox="1"/>
          <p:nvPr/>
        </p:nvSpPr>
        <p:spPr>
          <a:xfrm>
            <a:off x="2848778" y="2812078"/>
            <a:ext cx="319318" cy="200055"/>
          </a:xfrm>
          <a:prstGeom prst="rect">
            <a:avLst/>
          </a:prstGeom>
          <a:noFill/>
        </p:spPr>
        <p:txBody>
          <a:bodyPr wrap="none" rtlCol="0">
            <a:spAutoFit/>
          </a:bodyPr>
          <a:lstStyle/>
          <a:p>
            <a:r>
              <a:rPr lang="en-US" sz="700" dirty="0" smtClean="0"/>
              <a:t>128</a:t>
            </a:r>
            <a:endParaRPr lang="en-US" sz="700" dirty="0"/>
          </a:p>
        </p:txBody>
      </p:sp>
      <p:sp>
        <p:nvSpPr>
          <p:cNvPr id="422" name="TextBox 421"/>
          <p:cNvSpPr txBox="1"/>
          <p:nvPr/>
        </p:nvSpPr>
        <p:spPr>
          <a:xfrm>
            <a:off x="2848776" y="2651751"/>
            <a:ext cx="319318" cy="200055"/>
          </a:xfrm>
          <a:prstGeom prst="rect">
            <a:avLst/>
          </a:prstGeom>
          <a:noFill/>
        </p:spPr>
        <p:txBody>
          <a:bodyPr wrap="none" rtlCol="0">
            <a:spAutoFit/>
          </a:bodyPr>
          <a:lstStyle/>
          <a:p>
            <a:r>
              <a:rPr lang="en-US" sz="700" dirty="0" smtClean="0"/>
              <a:t>127</a:t>
            </a:r>
            <a:endParaRPr lang="en-US" sz="700" dirty="0"/>
          </a:p>
        </p:txBody>
      </p:sp>
      <p:sp>
        <p:nvSpPr>
          <p:cNvPr id="423" name="TextBox 422"/>
          <p:cNvSpPr txBox="1"/>
          <p:nvPr/>
        </p:nvSpPr>
        <p:spPr>
          <a:xfrm>
            <a:off x="2848776" y="2478633"/>
            <a:ext cx="319318" cy="200055"/>
          </a:xfrm>
          <a:prstGeom prst="rect">
            <a:avLst/>
          </a:prstGeom>
          <a:noFill/>
        </p:spPr>
        <p:txBody>
          <a:bodyPr wrap="none" rtlCol="0">
            <a:spAutoFit/>
          </a:bodyPr>
          <a:lstStyle/>
          <a:p>
            <a:r>
              <a:rPr lang="en-US" sz="700" dirty="0" smtClean="0"/>
              <a:t>126</a:t>
            </a:r>
            <a:endParaRPr lang="en-US" sz="700" dirty="0"/>
          </a:p>
        </p:txBody>
      </p:sp>
      <p:sp>
        <p:nvSpPr>
          <p:cNvPr id="424" name="TextBox 423"/>
          <p:cNvSpPr txBox="1"/>
          <p:nvPr/>
        </p:nvSpPr>
        <p:spPr>
          <a:xfrm>
            <a:off x="2848774" y="2314647"/>
            <a:ext cx="319318" cy="200055"/>
          </a:xfrm>
          <a:prstGeom prst="rect">
            <a:avLst/>
          </a:prstGeom>
          <a:noFill/>
        </p:spPr>
        <p:txBody>
          <a:bodyPr wrap="none" rtlCol="0">
            <a:spAutoFit/>
          </a:bodyPr>
          <a:lstStyle/>
          <a:p>
            <a:r>
              <a:rPr lang="en-US" sz="700" dirty="0" smtClean="0"/>
              <a:t>125</a:t>
            </a:r>
            <a:endParaRPr lang="en-US" sz="700" dirty="0"/>
          </a:p>
        </p:txBody>
      </p:sp>
      <p:sp>
        <p:nvSpPr>
          <p:cNvPr id="425" name="TextBox 424"/>
          <p:cNvSpPr txBox="1"/>
          <p:nvPr/>
        </p:nvSpPr>
        <p:spPr>
          <a:xfrm>
            <a:off x="2848776" y="2148226"/>
            <a:ext cx="319318" cy="200055"/>
          </a:xfrm>
          <a:prstGeom prst="rect">
            <a:avLst/>
          </a:prstGeom>
          <a:noFill/>
        </p:spPr>
        <p:txBody>
          <a:bodyPr wrap="none" rtlCol="0">
            <a:spAutoFit/>
          </a:bodyPr>
          <a:lstStyle/>
          <a:p>
            <a:r>
              <a:rPr lang="en-US" sz="700" dirty="0" smtClean="0"/>
              <a:t>124</a:t>
            </a:r>
            <a:endParaRPr lang="en-US" sz="700" dirty="0"/>
          </a:p>
        </p:txBody>
      </p:sp>
      <p:sp>
        <p:nvSpPr>
          <p:cNvPr id="426" name="TextBox 425"/>
          <p:cNvSpPr txBox="1"/>
          <p:nvPr/>
        </p:nvSpPr>
        <p:spPr>
          <a:xfrm>
            <a:off x="2848774" y="1976926"/>
            <a:ext cx="319318" cy="200055"/>
          </a:xfrm>
          <a:prstGeom prst="rect">
            <a:avLst/>
          </a:prstGeom>
          <a:noFill/>
        </p:spPr>
        <p:txBody>
          <a:bodyPr wrap="none" rtlCol="0">
            <a:spAutoFit/>
          </a:bodyPr>
          <a:lstStyle/>
          <a:p>
            <a:r>
              <a:rPr lang="en-US" sz="700" dirty="0" smtClean="0"/>
              <a:t>123</a:t>
            </a:r>
            <a:endParaRPr lang="en-US" sz="700" dirty="0"/>
          </a:p>
        </p:txBody>
      </p:sp>
      <p:sp>
        <p:nvSpPr>
          <p:cNvPr id="427" name="TextBox 426"/>
          <p:cNvSpPr txBox="1"/>
          <p:nvPr/>
        </p:nvSpPr>
        <p:spPr>
          <a:xfrm>
            <a:off x="2848774" y="1814781"/>
            <a:ext cx="319318" cy="200055"/>
          </a:xfrm>
          <a:prstGeom prst="rect">
            <a:avLst/>
          </a:prstGeom>
          <a:noFill/>
        </p:spPr>
        <p:txBody>
          <a:bodyPr wrap="none" rtlCol="0">
            <a:spAutoFit/>
          </a:bodyPr>
          <a:lstStyle/>
          <a:p>
            <a:r>
              <a:rPr lang="en-US" sz="700" dirty="0" smtClean="0"/>
              <a:t>122</a:t>
            </a:r>
            <a:endParaRPr lang="en-US" sz="700" dirty="0"/>
          </a:p>
        </p:txBody>
      </p:sp>
      <p:sp>
        <p:nvSpPr>
          <p:cNvPr id="428" name="TextBox 427"/>
          <p:cNvSpPr txBox="1"/>
          <p:nvPr/>
        </p:nvSpPr>
        <p:spPr>
          <a:xfrm>
            <a:off x="3124932" y="3983121"/>
            <a:ext cx="319318" cy="200055"/>
          </a:xfrm>
          <a:prstGeom prst="rect">
            <a:avLst/>
          </a:prstGeom>
          <a:noFill/>
        </p:spPr>
        <p:txBody>
          <a:bodyPr wrap="none" rtlCol="0">
            <a:spAutoFit/>
          </a:bodyPr>
          <a:lstStyle/>
          <a:p>
            <a:r>
              <a:rPr lang="en-US" sz="700" dirty="0" smtClean="0"/>
              <a:t>166</a:t>
            </a:r>
            <a:endParaRPr lang="en-US" sz="700" dirty="0"/>
          </a:p>
        </p:txBody>
      </p:sp>
      <p:sp>
        <p:nvSpPr>
          <p:cNvPr id="429" name="TextBox 428"/>
          <p:cNvSpPr txBox="1"/>
          <p:nvPr/>
        </p:nvSpPr>
        <p:spPr>
          <a:xfrm>
            <a:off x="3124932" y="3817318"/>
            <a:ext cx="319318" cy="200055"/>
          </a:xfrm>
          <a:prstGeom prst="rect">
            <a:avLst/>
          </a:prstGeom>
          <a:noFill/>
        </p:spPr>
        <p:txBody>
          <a:bodyPr wrap="none" rtlCol="0">
            <a:spAutoFit/>
          </a:bodyPr>
          <a:lstStyle/>
          <a:p>
            <a:r>
              <a:rPr lang="en-US" sz="700" dirty="0" smtClean="0"/>
              <a:t>165</a:t>
            </a:r>
            <a:endParaRPr lang="en-US" sz="700" dirty="0"/>
          </a:p>
        </p:txBody>
      </p:sp>
      <p:sp>
        <p:nvSpPr>
          <p:cNvPr id="430" name="TextBox 429"/>
          <p:cNvSpPr txBox="1"/>
          <p:nvPr/>
        </p:nvSpPr>
        <p:spPr>
          <a:xfrm>
            <a:off x="3124930" y="3660649"/>
            <a:ext cx="319318" cy="200055"/>
          </a:xfrm>
          <a:prstGeom prst="rect">
            <a:avLst/>
          </a:prstGeom>
          <a:noFill/>
        </p:spPr>
        <p:txBody>
          <a:bodyPr wrap="none" rtlCol="0">
            <a:spAutoFit/>
          </a:bodyPr>
          <a:lstStyle/>
          <a:p>
            <a:r>
              <a:rPr lang="en-US" sz="700" dirty="0" smtClean="0"/>
              <a:t>164</a:t>
            </a:r>
            <a:endParaRPr lang="en-US" sz="700" dirty="0"/>
          </a:p>
        </p:txBody>
      </p:sp>
      <p:sp>
        <p:nvSpPr>
          <p:cNvPr id="431" name="TextBox 430"/>
          <p:cNvSpPr txBox="1"/>
          <p:nvPr/>
        </p:nvSpPr>
        <p:spPr>
          <a:xfrm>
            <a:off x="3124932" y="3486911"/>
            <a:ext cx="319318" cy="200055"/>
          </a:xfrm>
          <a:prstGeom prst="rect">
            <a:avLst/>
          </a:prstGeom>
          <a:noFill/>
        </p:spPr>
        <p:txBody>
          <a:bodyPr wrap="none" rtlCol="0">
            <a:spAutoFit/>
          </a:bodyPr>
          <a:lstStyle/>
          <a:p>
            <a:r>
              <a:rPr lang="en-US" sz="700" dirty="0" smtClean="0"/>
              <a:t>163</a:t>
            </a:r>
            <a:endParaRPr lang="en-US" sz="700" dirty="0"/>
          </a:p>
        </p:txBody>
      </p:sp>
      <p:sp>
        <p:nvSpPr>
          <p:cNvPr id="432" name="TextBox 431"/>
          <p:cNvSpPr txBox="1"/>
          <p:nvPr/>
        </p:nvSpPr>
        <p:spPr>
          <a:xfrm>
            <a:off x="3124930" y="3315610"/>
            <a:ext cx="319318" cy="200055"/>
          </a:xfrm>
          <a:prstGeom prst="rect">
            <a:avLst/>
          </a:prstGeom>
          <a:noFill/>
        </p:spPr>
        <p:txBody>
          <a:bodyPr wrap="none" rtlCol="0">
            <a:spAutoFit/>
          </a:bodyPr>
          <a:lstStyle/>
          <a:p>
            <a:r>
              <a:rPr lang="en-US" sz="700" dirty="0" smtClean="0"/>
              <a:t>162</a:t>
            </a:r>
            <a:endParaRPr lang="en-US" sz="700" dirty="0"/>
          </a:p>
        </p:txBody>
      </p:sp>
      <p:sp>
        <p:nvSpPr>
          <p:cNvPr id="433" name="TextBox 432"/>
          <p:cNvSpPr txBox="1"/>
          <p:nvPr/>
        </p:nvSpPr>
        <p:spPr>
          <a:xfrm>
            <a:off x="3124930" y="3149807"/>
            <a:ext cx="319318" cy="200055"/>
          </a:xfrm>
          <a:prstGeom prst="rect">
            <a:avLst/>
          </a:prstGeom>
          <a:noFill/>
        </p:spPr>
        <p:txBody>
          <a:bodyPr wrap="none" rtlCol="0">
            <a:spAutoFit/>
          </a:bodyPr>
          <a:lstStyle/>
          <a:p>
            <a:r>
              <a:rPr lang="en-US" sz="700" dirty="0" smtClean="0"/>
              <a:t>161</a:t>
            </a:r>
            <a:endParaRPr lang="en-US" sz="700" dirty="0"/>
          </a:p>
        </p:txBody>
      </p:sp>
      <p:sp>
        <p:nvSpPr>
          <p:cNvPr id="434" name="TextBox 433"/>
          <p:cNvSpPr txBox="1"/>
          <p:nvPr/>
        </p:nvSpPr>
        <p:spPr>
          <a:xfrm>
            <a:off x="3124928" y="2985822"/>
            <a:ext cx="319318" cy="200055"/>
          </a:xfrm>
          <a:prstGeom prst="rect">
            <a:avLst/>
          </a:prstGeom>
          <a:noFill/>
        </p:spPr>
        <p:txBody>
          <a:bodyPr wrap="none" rtlCol="0">
            <a:spAutoFit/>
          </a:bodyPr>
          <a:lstStyle/>
          <a:p>
            <a:r>
              <a:rPr lang="en-US" sz="700" dirty="0" smtClean="0"/>
              <a:t>160</a:t>
            </a:r>
            <a:endParaRPr lang="en-US" sz="700" dirty="0"/>
          </a:p>
        </p:txBody>
      </p:sp>
      <p:sp>
        <p:nvSpPr>
          <p:cNvPr id="435" name="TextBox 434"/>
          <p:cNvSpPr txBox="1"/>
          <p:nvPr/>
        </p:nvSpPr>
        <p:spPr>
          <a:xfrm>
            <a:off x="3124932" y="2815126"/>
            <a:ext cx="319318" cy="200055"/>
          </a:xfrm>
          <a:prstGeom prst="rect">
            <a:avLst/>
          </a:prstGeom>
          <a:noFill/>
        </p:spPr>
        <p:txBody>
          <a:bodyPr wrap="none" rtlCol="0">
            <a:spAutoFit/>
          </a:bodyPr>
          <a:lstStyle/>
          <a:p>
            <a:r>
              <a:rPr lang="en-US" sz="700" dirty="0" smtClean="0"/>
              <a:t>159</a:t>
            </a:r>
            <a:endParaRPr lang="en-US" sz="700" dirty="0"/>
          </a:p>
        </p:txBody>
      </p:sp>
      <p:sp>
        <p:nvSpPr>
          <p:cNvPr id="436" name="TextBox 435"/>
          <p:cNvSpPr txBox="1"/>
          <p:nvPr/>
        </p:nvSpPr>
        <p:spPr>
          <a:xfrm>
            <a:off x="3124930" y="2654798"/>
            <a:ext cx="319318" cy="200055"/>
          </a:xfrm>
          <a:prstGeom prst="rect">
            <a:avLst/>
          </a:prstGeom>
          <a:noFill/>
        </p:spPr>
        <p:txBody>
          <a:bodyPr wrap="none" rtlCol="0">
            <a:spAutoFit/>
          </a:bodyPr>
          <a:lstStyle/>
          <a:p>
            <a:r>
              <a:rPr lang="en-US" sz="700" dirty="0" smtClean="0"/>
              <a:t>158</a:t>
            </a:r>
            <a:endParaRPr lang="en-US" sz="700" dirty="0"/>
          </a:p>
        </p:txBody>
      </p:sp>
      <p:sp>
        <p:nvSpPr>
          <p:cNvPr id="437" name="TextBox 436"/>
          <p:cNvSpPr txBox="1"/>
          <p:nvPr/>
        </p:nvSpPr>
        <p:spPr>
          <a:xfrm>
            <a:off x="3124930" y="2481679"/>
            <a:ext cx="319318" cy="200055"/>
          </a:xfrm>
          <a:prstGeom prst="rect">
            <a:avLst/>
          </a:prstGeom>
          <a:noFill/>
        </p:spPr>
        <p:txBody>
          <a:bodyPr wrap="none" rtlCol="0">
            <a:spAutoFit/>
          </a:bodyPr>
          <a:lstStyle/>
          <a:p>
            <a:r>
              <a:rPr lang="en-US" sz="700" dirty="0" smtClean="0"/>
              <a:t>157</a:t>
            </a:r>
            <a:endParaRPr lang="en-US" sz="700" dirty="0"/>
          </a:p>
        </p:txBody>
      </p:sp>
      <p:sp>
        <p:nvSpPr>
          <p:cNvPr id="438" name="TextBox 437"/>
          <p:cNvSpPr txBox="1"/>
          <p:nvPr/>
        </p:nvSpPr>
        <p:spPr>
          <a:xfrm>
            <a:off x="3124928" y="2317694"/>
            <a:ext cx="319318" cy="200055"/>
          </a:xfrm>
          <a:prstGeom prst="rect">
            <a:avLst/>
          </a:prstGeom>
          <a:noFill/>
        </p:spPr>
        <p:txBody>
          <a:bodyPr wrap="none" rtlCol="0">
            <a:spAutoFit/>
          </a:bodyPr>
          <a:lstStyle/>
          <a:p>
            <a:r>
              <a:rPr lang="en-US" sz="700" dirty="0" smtClean="0"/>
              <a:t>156</a:t>
            </a:r>
            <a:endParaRPr lang="en-US" sz="700" dirty="0"/>
          </a:p>
        </p:txBody>
      </p:sp>
      <p:sp>
        <p:nvSpPr>
          <p:cNvPr id="439" name="TextBox 438"/>
          <p:cNvSpPr txBox="1"/>
          <p:nvPr/>
        </p:nvSpPr>
        <p:spPr>
          <a:xfrm>
            <a:off x="3124930" y="2151274"/>
            <a:ext cx="319318" cy="200055"/>
          </a:xfrm>
          <a:prstGeom prst="rect">
            <a:avLst/>
          </a:prstGeom>
          <a:noFill/>
        </p:spPr>
        <p:txBody>
          <a:bodyPr wrap="none" rtlCol="0">
            <a:spAutoFit/>
          </a:bodyPr>
          <a:lstStyle/>
          <a:p>
            <a:r>
              <a:rPr lang="en-US" sz="700" dirty="0" smtClean="0"/>
              <a:t>155</a:t>
            </a:r>
            <a:endParaRPr lang="en-US" sz="700" dirty="0"/>
          </a:p>
        </p:txBody>
      </p:sp>
      <p:sp>
        <p:nvSpPr>
          <p:cNvPr id="440" name="TextBox 439"/>
          <p:cNvSpPr txBox="1"/>
          <p:nvPr/>
        </p:nvSpPr>
        <p:spPr>
          <a:xfrm>
            <a:off x="3124928" y="1979973"/>
            <a:ext cx="319318" cy="200055"/>
          </a:xfrm>
          <a:prstGeom prst="rect">
            <a:avLst/>
          </a:prstGeom>
          <a:noFill/>
        </p:spPr>
        <p:txBody>
          <a:bodyPr wrap="none" rtlCol="0">
            <a:spAutoFit/>
          </a:bodyPr>
          <a:lstStyle/>
          <a:p>
            <a:r>
              <a:rPr lang="en-US" sz="700" dirty="0" smtClean="0"/>
              <a:t>154</a:t>
            </a:r>
            <a:endParaRPr lang="en-US" sz="700" dirty="0"/>
          </a:p>
        </p:txBody>
      </p:sp>
      <p:sp>
        <p:nvSpPr>
          <p:cNvPr id="441" name="TextBox 440"/>
          <p:cNvSpPr txBox="1"/>
          <p:nvPr/>
        </p:nvSpPr>
        <p:spPr>
          <a:xfrm>
            <a:off x="3124928" y="1817827"/>
            <a:ext cx="319318" cy="200055"/>
          </a:xfrm>
          <a:prstGeom prst="rect">
            <a:avLst/>
          </a:prstGeom>
          <a:noFill/>
        </p:spPr>
        <p:txBody>
          <a:bodyPr wrap="none" rtlCol="0">
            <a:spAutoFit/>
          </a:bodyPr>
          <a:lstStyle/>
          <a:p>
            <a:r>
              <a:rPr lang="en-US" sz="700" dirty="0" smtClean="0"/>
              <a:t>153</a:t>
            </a:r>
            <a:endParaRPr lang="en-US" sz="700" dirty="0"/>
          </a:p>
        </p:txBody>
      </p:sp>
      <p:sp>
        <p:nvSpPr>
          <p:cNvPr id="442" name="TextBox 441"/>
          <p:cNvSpPr txBox="1"/>
          <p:nvPr/>
        </p:nvSpPr>
        <p:spPr>
          <a:xfrm>
            <a:off x="3400468" y="3979462"/>
            <a:ext cx="319318" cy="200055"/>
          </a:xfrm>
          <a:prstGeom prst="rect">
            <a:avLst/>
          </a:prstGeom>
          <a:noFill/>
        </p:spPr>
        <p:txBody>
          <a:bodyPr wrap="none" rtlCol="0">
            <a:spAutoFit/>
          </a:bodyPr>
          <a:lstStyle/>
          <a:p>
            <a:r>
              <a:rPr lang="en-US" sz="700" dirty="0" smtClean="0"/>
              <a:t>196</a:t>
            </a:r>
            <a:endParaRPr lang="en-US" sz="700" dirty="0"/>
          </a:p>
        </p:txBody>
      </p:sp>
      <p:sp>
        <p:nvSpPr>
          <p:cNvPr id="443" name="TextBox 442"/>
          <p:cNvSpPr txBox="1"/>
          <p:nvPr/>
        </p:nvSpPr>
        <p:spPr>
          <a:xfrm>
            <a:off x="3400468" y="3813659"/>
            <a:ext cx="319318" cy="200055"/>
          </a:xfrm>
          <a:prstGeom prst="rect">
            <a:avLst/>
          </a:prstGeom>
          <a:noFill/>
        </p:spPr>
        <p:txBody>
          <a:bodyPr wrap="none" rtlCol="0">
            <a:spAutoFit/>
          </a:bodyPr>
          <a:lstStyle/>
          <a:p>
            <a:r>
              <a:rPr lang="en-US" sz="700" dirty="0" smtClean="0"/>
              <a:t>195</a:t>
            </a:r>
            <a:endParaRPr lang="en-US" sz="700" dirty="0"/>
          </a:p>
        </p:txBody>
      </p:sp>
      <p:sp>
        <p:nvSpPr>
          <p:cNvPr id="444" name="TextBox 443"/>
          <p:cNvSpPr txBox="1"/>
          <p:nvPr/>
        </p:nvSpPr>
        <p:spPr>
          <a:xfrm>
            <a:off x="3400466" y="3656990"/>
            <a:ext cx="319318" cy="200055"/>
          </a:xfrm>
          <a:prstGeom prst="rect">
            <a:avLst/>
          </a:prstGeom>
          <a:noFill/>
        </p:spPr>
        <p:txBody>
          <a:bodyPr wrap="none" rtlCol="0">
            <a:spAutoFit/>
          </a:bodyPr>
          <a:lstStyle/>
          <a:p>
            <a:r>
              <a:rPr lang="en-US" sz="700" dirty="0" smtClean="0"/>
              <a:t>194</a:t>
            </a:r>
            <a:endParaRPr lang="en-US" sz="700" dirty="0"/>
          </a:p>
        </p:txBody>
      </p:sp>
      <p:sp>
        <p:nvSpPr>
          <p:cNvPr id="445" name="TextBox 444"/>
          <p:cNvSpPr txBox="1"/>
          <p:nvPr/>
        </p:nvSpPr>
        <p:spPr>
          <a:xfrm>
            <a:off x="3400468" y="3483254"/>
            <a:ext cx="319318" cy="200055"/>
          </a:xfrm>
          <a:prstGeom prst="rect">
            <a:avLst/>
          </a:prstGeom>
          <a:noFill/>
        </p:spPr>
        <p:txBody>
          <a:bodyPr wrap="none" rtlCol="0">
            <a:spAutoFit/>
          </a:bodyPr>
          <a:lstStyle/>
          <a:p>
            <a:r>
              <a:rPr lang="en-US" sz="700" dirty="0" smtClean="0"/>
              <a:t>193</a:t>
            </a:r>
            <a:endParaRPr lang="en-US" sz="700" dirty="0"/>
          </a:p>
        </p:txBody>
      </p:sp>
      <p:sp>
        <p:nvSpPr>
          <p:cNvPr id="446" name="TextBox 445"/>
          <p:cNvSpPr txBox="1"/>
          <p:nvPr/>
        </p:nvSpPr>
        <p:spPr>
          <a:xfrm>
            <a:off x="3400466" y="3311953"/>
            <a:ext cx="319318" cy="200055"/>
          </a:xfrm>
          <a:prstGeom prst="rect">
            <a:avLst/>
          </a:prstGeom>
          <a:noFill/>
        </p:spPr>
        <p:txBody>
          <a:bodyPr wrap="none" rtlCol="0">
            <a:spAutoFit/>
          </a:bodyPr>
          <a:lstStyle/>
          <a:p>
            <a:r>
              <a:rPr lang="en-US" sz="700" dirty="0" smtClean="0"/>
              <a:t>192</a:t>
            </a:r>
            <a:endParaRPr lang="en-US" sz="700" dirty="0"/>
          </a:p>
        </p:txBody>
      </p:sp>
      <p:sp>
        <p:nvSpPr>
          <p:cNvPr id="447" name="TextBox 446"/>
          <p:cNvSpPr txBox="1"/>
          <p:nvPr/>
        </p:nvSpPr>
        <p:spPr>
          <a:xfrm>
            <a:off x="3400466" y="3146150"/>
            <a:ext cx="319318" cy="200055"/>
          </a:xfrm>
          <a:prstGeom prst="rect">
            <a:avLst/>
          </a:prstGeom>
          <a:noFill/>
        </p:spPr>
        <p:txBody>
          <a:bodyPr wrap="none" rtlCol="0">
            <a:spAutoFit/>
          </a:bodyPr>
          <a:lstStyle/>
          <a:p>
            <a:r>
              <a:rPr lang="en-US" sz="700" dirty="0" smtClean="0"/>
              <a:t>191</a:t>
            </a:r>
            <a:endParaRPr lang="en-US" sz="700" dirty="0"/>
          </a:p>
        </p:txBody>
      </p:sp>
      <p:sp>
        <p:nvSpPr>
          <p:cNvPr id="448" name="TextBox 447"/>
          <p:cNvSpPr txBox="1"/>
          <p:nvPr/>
        </p:nvSpPr>
        <p:spPr>
          <a:xfrm>
            <a:off x="3400464" y="2982165"/>
            <a:ext cx="319318" cy="200055"/>
          </a:xfrm>
          <a:prstGeom prst="rect">
            <a:avLst/>
          </a:prstGeom>
          <a:noFill/>
        </p:spPr>
        <p:txBody>
          <a:bodyPr wrap="none" rtlCol="0">
            <a:spAutoFit/>
          </a:bodyPr>
          <a:lstStyle/>
          <a:p>
            <a:r>
              <a:rPr lang="en-US" sz="700" dirty="0" smtClean="0"/>
              <a:t>190</a:t>
            </a:r>
            <a:endParaRPr lang="en-US" sz="700" dirty="0"/>
          </a:p>
        </p:txBody>
      </p:sp>
      <p:sp>
        <p:nvSpPr>
          <p:cNvPr id="449" name="TextBox 448"/>
          <p:cNvSpPr txBox="1"/>
          <p:nvPr/>
        </p:nvSpPr>
        <p:spPr>
          <a:xfrm>
            <a:off x="3400468" y="2811467"/>
            <a:ext cx="319318" cy="200055"/>
          </a:xfrm>
          <a:prstGeom prst="rect">
            <a:avLst/>
          </a:prstGeom>
          <a:noFill/>
        </p:spPr>
        <p:txBody>
          <a:bodyPr wrap="none" rtlCol="0">
            <a:spAutoFit/>
          </a:bodyPr>
          <a:lstStyle/>
          <a:p>
            <a:r>
              <a:rPr lang="en-US" sz="700" dirty="0" smtClean="0"/>
              <a:t>189</a:t>
            </a:r>
            <a:endParaRPr lang="en-US" sz="700" dirty="0"/>
          </a:p>
        </p:txBody>
      </p:sp>
      <p:sp>
        <p:nvSpPr>
          <p:cNvPr id="450" name="TextBox 449"/>
          <p:cNvSpPr txBox="1"/>
          <p:nvPr/>
        </p:nvSpPr>
        <p:spPr>
          <a:xfrm>
            <a:off x="3400466" y="2651141"/>
            <a:ext cx="319318" cy="200055"/>
          </a:xfrm>
          <a:prstGeom prst="rect">
            <a:avLst/>
          </a:prstGeom>
          <a:noFill/>
        </p:spPr>
        <p:txBody>
          <a:bodyPr wrap="none" rtlCol="0">
            <a:spAutoFit/>
          </a:bodyPr>
          <a:lstStyle/>
          <a:p>
            <a:r>
              <a:rPr lang="en-US" sz="700" dirty="0" smtClean="0"/>
              <a:t>188</a:t>
            </a:r>
            <a:endParaRPr lang="en-US" sz="700" dirty="0"/>
          </a:p>
        </p:txBody>
      </p:sp>
      <p:sp>
        <p:nvSpPr>
          <p:cNvPr id="451" name="TextBox 450"/>
          <p:cNvSpPr txBox="1"/>
          <p:nvPr/>
        </p:nvSpPr>
        <p:spPr>
          <a:xfrm>
            <a:off x="3400466" y="2478022"/>
            <a:ext cx="319318" cy="200055"/>
          </a:xfrm>
          <a:prstGeom prst="rect">
            <a:avLst/>
          </a:prstGeom>
          <a:noFill/>
        </p:spPr>
        <p:txBody>
          <a:bodyPr wrap="none" rtlCol="0">
            <a:spAutoFit/>
          </a:bodyPr>
          <a:lstStyle/>
          <a:p>
            <a:r>
              <a:rPr lang="en-US" sz="700" dirty="0" smtClean="0"/>
              <a:t>187</a:t>
            </a:r>
            <a:endParaRPr lang="en-US" sz="700" dirty="0"/>
          </a:p>
        </p:txBody>
      </p:sp>
      <p:sp>
        <p:nvSpPr>
          <p:cNvPr id="452" name="TextBox 451"/>
          <p:cNvSpPr txBox="1"/>
          <p:nvPr/>
        </p:nvSpPr>
        <p:spPr>
          <a:xfrm>
            <a:off x="3400464" y="2314037"/>
            <a:ext cx="319318" cy="200055"/>
          </a:xfrm>
          <a:prstGeom prst="rect">
            <a:avLst/>
          </a:prstGeom>
          <a:noFill/>
        </p:spPr>
        <p:txBody>
          <a:bodyPr wrap="none" rtlCol="0">
            <a:spAutoFit/>
          </a:bodyPr>
          <a:lstStyle/>
          <a:p>
            <a:r>
              <a:rPr lang="en-US" sz="700" dirty="0" smtClean="0"/>
              <a:t>186</a:t>
            </a:r>
            <a:endParaRPr lang="en-US" sz="700" dirty="0"/>
          </a:p>
        </p:txBody>
      </p:sp>
      <p:sp>
        <p:nvSpPr>
          <p:cNvPr id="453" name="TextBox 452"/>
          <p:cNvSpPr txBox="1"/>
          <p:nvPr/>
        </p:nvSpPr>
        <p:spPr>
          <a:xfrm>
            <a:off x="3400466" y="2147615"/>
            <a:ext cx="319318" cy="200055"/>
          </a:xfrm>
          <a:prstGeom prst="rect">
            <a:avLst/>
          </a:prstGeom>
          <a:noFill/>
        </p:spPr>
        <p:txBody>
          <a:bodyPr wrap="none" rtlCol="0">
            <a:spAutoFit/>
          </a:bodyPr>
          <a:lstStyle/>
          <a:p>
            <a:r>
              <a:rPr lang="en-US" sz="700" dirty="0" smtClean="0"/>
              <a:t>185</a:t>
            </a:r>
            <a:endParaRPr lang="en-US" sz="700" dirty="0"/>
          </a:p>
        </p:txBody>
      </p:sp>
      <p:sp>
        <p:nvSpPr>
          <p:cNvPr id="454" name="TextBox 453"/>
          <p:cNvSpPr txBox="1"/>
          <p:nvPr/>
        </p:nvSpPr>
        <p:spPr>
          <a:xfrm>
            <a:off x="3400464" y="1976314"/>
            <a:ext cx="319318" cy="200055"/>
          </a:xfrm>
          <a:prstGeom prst="rect">
            <a:avLst/>
          </a:prstGeom>
          <a:noFill/>
        </p:spPr>
        <p:txBody>
          <a:bodyPr wrap="none" rtlCol="0">
            <a:spAutoFit/>
          </a:bodyPr>
          <a:lstStyle/>
          <a:p>
            <a:r>
              <a:rPr lang="en-US" sz="700" dirty="0" smtClean="0"/>
              <a:t>184</a:t>
            </a:r>
            <a:endParaRPr lang="en-US" sz="700" dirty="0"/>
          </a:p>
        </p:txBody>
      </p:sp>
      <p:sp>
        <p:nvSpPr>
          <p:cNvPr id="455" name="TextBox 454"/>
          <p:cNvSpPr txBox="1"/>
          <p:nvPr/>
        </p:nvSpPr>
        <p:spPr>
          <a:xfrm>
            <a:off x="3400464" y="1814170"/>
            <a:ext cx="319318" cy="200055"/>
          </a:xfrm>
          <a:prstGeom prst="rect">
            <a:avLst/>
          </a:prstGeom>
          <a:noFill/>
        </p:spPr>
        <p:txBody>
          <a:bodyPr wrap="none" rtlCol="0">
            <a:spAutoFit/>
          </a:bodyPr>
          <a:lstStyle/>
          <a:p>
            <a:r>
              <a:rPr lang="en-US" sz="700" dirty="0" smtClean="0"/>
              <a:t>183</a:t>
            </a:r>
            <a:endParaRPr lang="en-US" sz="700" dirty="0"/>
          </a:p>
        </p:txBody>
      </p:sp>
      <p:sp>
        <p:nvSpPr>
          <p:cNvPr id="456" name="TextBox 455"/>
          <p:cNvSpPr txBox="1"/>
          <p:nvPr/>
        </p:nvSpPr>
        <p:spPr>
          <a:xfrm>
            <a:off x="4481786" y="1640541"/>
            <a:ext cx="357790" cy="200055"/>
          </a:xfrm>
          <a:prstGeom prst="rect">
            <a:avLst/>
          </a:prstGeom>
          <a:noFill/>
        </p:spPr>
        <p:txBody>
          <a:bodyPr wrap="none" rtlCol="0">
            <a:spAutoFit/>
          </a:bodyPr>
          <a:lstStyle/>
          <a:p>
            <a:r>
              <a:rPr lang="en-US" sz="700" b="1" u="sng" dirty="0" smtClean="0">
                <a:solidFill>
                  <a:schemeClr val="bg1"/>
                </a:solidFill>
              </a:rPr>
              <a:t>NOV</a:t>
            </a:r>
            <a:endParaRPr lang="en-US" sz="700" b="1" u="sng" dirty="0">
              <a:solidFill>
                <a:schemeClr val="bg1"/>
              </a:solidFill>
            </a:endParaRPr>
          </a:p>
        </p:txBody>
      </p:sp>
      <p:sp>
        <p:nvSpPr>
          <p:cNvPr id="457" name="TextBox 456"/>
          <p:cNvSpPr txBox="1"/>
          <p:nvPr/>
        </p:nvSpPr>
        <p:spPr>
          <a:xfrm>
            <a:off x="4209290" y="1640439"/>
            <a:ext cx="338554" cy="200055"/>
          </a:xfrm>
          <a:prstGeom prst="rect">
            <a:avLst/>
          </a:prstGeom>
          <a:noFill/>
        </p:spPr>
        <p:txBody>
          <a:bodyPr wrap="none" rtlCol="0">
            <a:spAutoFit/>
          </a:bodyPr>
          <a:lstStyle/>
          <a:p>
            <a:r>
              <a:rPr lang="en-US" sz="700" b="1" u="sng" dirty="0" smtClean="0">
                <a:solidFill>
                  <a:schemeClr val="bg1"/>
                </a:solidFill>
              </a:rPr>
              <a:t>OCT</a:t>
            </a:r>
            <a:endParaRPr lang="en-US" sz="700" b="1" u="sng" dirty="0">
              <a:solidFill>
                <a:schemeClr val="bg1"/>
              </a:solidFill>
            </a:endParaRPr>
          </a:p>
        </p:txBody>
      </p:sp>
      <p:sp>
        <p:nvSpPr>
          <p:cNvPr id="458" name="TextBox 457"/>
          <p:cNvSpPr txBox="1"/>
          <p:nvPr/>
        </p:nvSpPr>
        <p:spPr>
          <a:xfrm>
            <a:off x="3941070" y="1639922"/>
            <a:ext cx="317716" cy="200055"/>
          </a:xfrm>
          <a:prstGeom prst="rect">
            <a:avLst/>
          </a:prstGeom>
          <a:noFill/>
        </p:spPr>
        <p:txBody>
          <a:bodyPr wrap="none" rtlCol="0">
            <a:spAutoFit/>
          </a:bodyPr>
          <a:lstStyle/>
          <a:p>
            <a:r>
              <a:rPr lang="en-US" sz="700" b="1" u="sng" dirty="0" smtClean="0">
                <a:solidFill>
                  <a:schemeClr val="bg1"/>
                </a:solidFill>
              </a:rPr>
              <a:t>SEP</a:t>
            </a:r>
            <a:endParaRPr lang="en-US" sz="700" b="1" u="sng" dirty="0">
              <a:solidFill>
                <a:schemeClr val="bg1"/>
              </a:solidFill>
            </a:endParaRPr>
          </a:p>
        </p:txBody>
      </p:sp>
      <p:sp>
        <p:nvSpPr>
          <p:cNvPr id="459" name="TextBox 458"/>
          <p:cNvSpPr txBox="1"/>
          <p:nvPr/>
        </p:nvSpPr>
        <p:spPr>
          <a:xfrm>
            <a:off x="3668574" y="1639822"/>
            <a:ext cx="356188" cy="200055"/>
          </a:xfrm>
          <a:prstGeom prst="rect">
            <a:avLst/>
          </a:prstGeom>
          <a:noFill/>
        </p:spPr>
        <p:txBody>
          <a:bodyPr wrap="none" rtlCol="0">
            <a:spAutoFit/>
          </a:bodyPr>
          <a:lstStyle/>
          <a:p>
            <a:r>
              <a:rPr lang="en-US" sz="700" b="1" u="sng" dirty="0" smtClean="0">
                <a:solidFill>
                  <a:schemeClr val="bg1"/>
                </a:solidFill>
              </a:rPr>
              <a:t>AUG</a:t>
            </a:r>
            <a:endParaRPr lang="en-US" sz="700" b="1" u="sng" dirty="0">
              <a:solidFill>
                <a:schemeClr val="bg1"/>
              </a:solidFill>
            </a:endParaRPr>
          </a:p>
        </p:txBody>
      </p:sp>
      <p:sp>
        <p:nvSpPr>
          <p:cNvPr id="460" name="TextBox 459"/>
          <p:cNvSpPr txBox="1"/>
          <p:nvPr/>
        </p:nvSpPr>
        <p:spPr>
          <a:xfrm>
            <a:off x="3393038" y="1640541"/>
            <a:ext cx="312906" cy="200055"/>
          </a:xfrm>
          <a:prstGeom prst="rect">
            <a:avLst/>
          </a:prstGeom>
          <a:noFill/>
        </p:spPr>
        <p:txBody>
          <a:bodyPr wrap="none" rtlCol="0">
            <a:spAutoFit/>
          </a:bodyPr>
          <a:lstStyle/>
          <a:p>
            <a:r>
              <a:rPr lang="en-US" sz="700" b="1" u="sng" dirty="0" smtClean="0">
                <a:solidFill>
                  <a:schemeClr val="bg1"/>
                </a:solidFill>
              </a:rPr>
              <a:t>JUL</a:t>
            </a:r>
            <a:endParaRPr lang="en-US" sz="700" b="1" u="sng" dirty="0">
              <a:solidFill>
                <a:schemeClr val="bg1"/>
              </a:solidFill>
            </a:endParaRPr>
          </a:p>
        </p:txBody>
      </p:sp>
      <p:sp>
        <p:nvSpPr>
          <p:cNvPr id="461" name="TextBox 460"/>
          <p:cNvSpPr txBox="1"/>
          <p:nvPr/>
        </p:nvSpPr>
        <p:spPr>
          <a:xfrm>
            <a:off x="3120542" y="1640439"/>
            <a:ext cx="333746" cy="200055"/>
          </a:xfrm>
          <a:prstGeom prst="rect">
            <a:avLst/>
          </a:prstGeom>
          <a:noFill/>
        </p:spPr>
        <p:txBody>
          <a:bodyPr wrap="none" rtlCol="0">
            <a:spAutoFit/>
          </a:bodyPr>
          <a:lstStyle/>
          <a:p>
            <a:r>
              <a:rPr lang="en-US" sz="700" b="1" u="sng" dirty="0" smtClean="0">
                <a:solidFill>
                  <a:schemeClr val="bg1"/>
                </a:solidFill>
              </a:rPr>
              <a:t>JUN</a:t>
            </a:r>
            <a:endParaRPr lang="en-US" sz="700" b="1" u="sng" dirty="0">
              <a:solidFill>
                <a:schemeClr val="bg1"/>
              </a:solidFill>
            </a:endParaRPr>
          </a:p>
        </p:txBody>
      </p:sp>
      <p:sp>
        <p:nvSpPr>
          <p:cNvPr id="462" name="TextBox 461"/>
          <p:cNvSpPr txBox="1"/>
          <p:nvPr/>
        </p:nvSpPr>
        <p:spPr>
          <a:xfrm>
            <a:off x="2837690" y="1640541"/>
            <a:ext cx="364202" cy="200055"/>
          </a:xfrm>
          <a:prstGeom prst="rect">
            <a:avLst/>
          </a:prstGeom>
          <a:noFill/>
        </p:spPr>
        <p:txBody>
          <a:bodyPr wrap="none" rtlCol="0">
            <a:spAutoFit/>
          </a:bodyPr>
          <a:lstStyle/>
          <a:p>
            <a:r>
              <a:rPr lang="en-US" sz="700" b="1" u="sng" dirty="0" smtClean="0">
                <a:solidFill>
                  <a:schemeClr val="bg1"/>
                </a:solidFill>
              </a:rPr>
              <a:t>MAY</a:t>
            </a:r>
            <a:endParaRPr lang="en-US" sz="700" b="1" u="sng" dirty="0">
              <a:solidFill>
                <a:schemeClr val="bg1"/>
              </a:solidFill>
            </a:endParaRPr>
          </a:p>
        </p:txBody>
      </p:sp>
      <p:sp>
        <p:nvSpPr>
          <p:cNvPr id="463" name="TextBox 462"/>
          <p:cNvSpPr txBox="1"/>
          <p:nvPr/>
        </p:nvSpPr>
        <p:spPr>
          <a:xfrm>
            <a:off x="2568852" y="1640439"/>
            <a:ext cx="338554" cy="200055"/>
          </a:xfrm>
          <a:prstGeom prst="rect">
            <a:avLst/>
          </a:prstGeom>
          <a:noFill/>
        </p:spPr>
        <p:txBody>
          <a:bodyPr wrap="none" rtlCol="0">
            <a:spAutoFit/>
          </a:bodyPr>
          <a:lstStyle/>
          <a:p>
            <a:r>
              <a:rPr lang="en-US" sz="700" b="1" u="sng" dirty="0" smtClean="0">
                <a:solidFill>
                  <a:schemeClr val="bg1"/>
                </a:solidFill>
              </a:rPr>
              <a:t>APR</a:t>
            </a:r>
            <a:endParaRPr lang="en-US" sz="700" b="1" u="sng" dirty="0">
              <a:solidFill>
                <a:schemeClr val="bg1"/>
              </a:solidFill>
            </a:endParaRPr>
          </a:p>
        </p:txBody>
      </p:sp>
      <p:sp>
        <p:nvSpPr>
          <p:cNvPr id="464" name="TextBox 463"/>
          <p:cNvSpPr txBox="1"/>
          <p:nvPr/>
        </p:nvSpPr>
        <p:spPr>
          <a:xfrm>
            <a:off x="2281344" y="1640541"/>
            <a:ext cx="369012" cy="200055"/>
          </a:xfrm>
          <a:prstGeom prst="rect">
            <a:avLst/>
          </a:prstGeom>
          <a:noFill/>
        </p:spPr>
        <p:txBody>
          <a:bodyPr wrap="none" rtlCol="0">
            <a:spAutoFit/>
          </a:bodyPr>
          <a:lstStyle/>
          <a:p>
            <a:r>
              <a:rPr lang="en-US" sz="700" b="1" u="sng" dirty="0" smtClean="0">
                <a:solidFill>
                  <a:schemeClr val="bg1"/>
                </a:solidFill>
              </a:rPr>
              <a:t>MAR</a:t>
            </a:r>
            <a:endParaRPr lang="en-US" sz="700" b="1" u="sng" dirty="0">
              <a:solidFill>
                <a:schemeClr val="bg1"/>
              </a:solidFill>
            </a:endParaRPr>
          </a:p>
        </p:txBody>
      </p:sp>
      <p:sp>
        <p:nvSpPr>
          <p:cNvPr id="465" name="TextBox 464"/>
          <p:cNvSpPr txBox="1"/>
          <p:nvPr/>
        </p:nvSpPr>
        <p:spPr>
          <a:xfrm>
            <a:off x="2027138" y="1640439"/>
            <a:ext cx="319318" cy="200055"/>
          </a:xfrm>
          <a:prstGeom prst="rect">
            <a:avLst/>
          </a:prstGeom>
          <a:noFill/>
        </p:spPr>
        <p:txBody>
          <a:bodyPr wrap="none" rtlCol="0">
            <a:spAutoFit/>
          </a:bodyPr>
          <a:lstStyle/>
          <a:p>
            <a:r>
              <a:rPr lang="en-US" sz="700" b="1" u="sng" dirty="0" smtClean="0">
                <a:solidFill>
                  <a:schemeClr val="bg1"/>
                </a:solidFill>
              </a:rPr>
              <a:t>FEB</a:t>
            </a:r>
            <a:endParaRPr lang="en-US" sz="700" b="1" u="sng" dirty="0">
              <a:solidFill>
                <a:schemeClr val="bg1"/>
              </a:solidFill>
            </a:endParaRPr>
          </a:p>
        </p:txBody>
      </p:sp>
      <p:sp>
        <p:nvSpPr>
          <p:cNvPr id="466" name="TextBox 465"/>
          <p:cNvSpPr txBox="1"/>
          <p:nvPr/>
        </p:nvSpPr>
        <p:spPr>
          <a:xfrm>
            <a:off x="1473406" y="1639922"/>
            <a:ext cx="341760" cy="200055"/>
          </a:xfrm>
          <a:prstGeom prst="rect">
            <a:avLst/>
          </a:prstGeom>
          <a:noFill/>
        </p:spPr>
        <p:txBody>
          <a:bodyPr wrap="none" rtlCol="0">
            <a:spAutoFit/>
          </a:bodyPr>
          <a:lstStyle/>
          <a:p>
            <a:r>
              <a:rPr lang="en-US" sz="700" b="1" u="sng" dirty="0" smtClean="0">
                <a:solidFill>
                  <a:schemeClr val="bg1"/>
                </a:solidFill>
              </a:rPr>
              <a:t>DAY</a:t>
            </a:r>
            <a:endParaRPr lang="en-US" sz="700" b="1" u="sng" dirty="0">
              <a:solidFill>
                <a:schemeClr val="bg1"/>
              </a:solidFill>
            </a:endParaRPr>
          </a:p>
        </p:txBody>
      </p:sp>
      <p:sp>
        <p:nvSpPr>
          <p:cNvPr id="467" name="TextBox 466"/>
          <p:cNvSpPr txBox="1"/>
          <p:nvPr/>
        </p:nvSpPr>
        <p:spPr>
          <a:xfrm>
            <a:off x="1752600" y="1639822"/>
            <a:ext cx="328936" cy="200055"/>
          </a:xfrm>
          <a:prstGeom prst="rect">
            <a:avLst/>
          </a:prstGeom>
          <a:noFill/>
        </p:spPr>
        <p:txBody>
          <a:bodyPr wrap="none" rtlCol="0">
            <a:spAutoFit/>
          </a:bodyPr>
          <a:lstStyle/>
          <a:p>
            <a:r>
              <a:rPr lang="en-US" sz="700" b="1" u="sng" dirty="0" smtClean="0">
                <a:solidFill>
                  <a:schemeClr val="bg1"/>
                </a:solidFill>
              </a:rPr>
              <a:t>JAN</a:t>
            </a:r>
            <a:endParaRPr lang="en-US" sz="700" b="1" u="sng" dirty="0">
              <a:solidFill>
                <a:schemeClr val="bg1"/>
              </a:solidFill>
            </a:endParaRPr>
          </a:p>
        </p:txBody>
      </p:sp>
      <p:sp>
        <p:nvSpPr>
          <p:cNvPr id="469" name="TextBox 468"/>
          <p:cNvSpPr txBox="1"/>
          <p:nvPr/>
        </p:nvSpPr>
        <p:spPr>
          <a:xfrm>
            <a:off x="1770892" y="1106834"/>
            <a:ext cx="3315331" cy="584775"/>
          </a:xfrm>
          <a:prstGeom prst="rect">
            <a:avLst/>
          </a:prstGeom>
          <a:noFill/>
        </p:spPr>
        <p:txBody>
          <a:bodyPr wrap="none" rtlCol="0">
            <a:spAutoFit/>
          </a:bodyPr>
          <a:lstStyle/>
          <a:p>
            <a:r>
              <a:rPr lang="en-US" sz="3200" b="1" dirty="0" smtClean="0">
                <a:effectLst>
                  <a:outerShdw blurRad="38100" dist="38100" dir="2700000" algn="tl">
                    <a:srgbClr val="000000">
                      <a:alpha val="43137"/>
                    </a:srgbClr>
                  </a:outerShdw>
                </a:effectLst>
                <a:latin typeface="IrisUPC" pitchFamily="34" charset="-34"/>
                <a:cs typeface="IrisUPC" pitchFamily="34" charset="-34"/>
              </a:rPr>
              <a:t>JULIAN DATE CALENDAR</a:t>
            </a:r>
            <a:endParaRPr lang="en-US" sz="3200" b="1" dirty="0">
              <a:effectLst>
                <a:outerShdw blurRad="38100" dist="38100" dir="2700000" algn="tl">
                  <a:srgbClr val="000000">
                    <a:alpha val="43137"/>
                  </a:srgbClr>
                </a:outerShdw>
              </a:effectLst>
              <a:latin typeface="IrisUPC" pitchFamily="34" charset="-34"/>
              <a:cs typeface="IrisUPC" pitchFamily="34" charset="-34"/>
            </a:endParaRPr>
          </a:p>
        </p:txBody>
      </p:sp>
      <p:sp>
        <p:nvSpPr>
          <p:cNvPr id="473" name="TextBox 472"/>
          <p:cNvSpPr txBox="1"/>
          <p:nvPr/>
        </p:nvSpPr>
        <p:spPr>
          <a:xfrm>
            <a:off x="2447927" y="1457525"/>
            <a:ext cx="1957587" cy="276999"/>
          </a:xfrm>
          <a:prstGeom prst="rect">
            <a:avLst/>
          </a:prstGeom>
          <a:noFill/>
        </p:spPr>
        <p:txBody>
          <a:bodyPr wrap="none" rtlCol="0">
            <a:spAutoFit/>
          </a:bodyPr>
          <a:lstStyle/>
          <a:p>
            <a:r>
              <a:rPr lang="en-US" sz="1200" b="1" dirty="0" smtClean="0">
                <a:effectLst>
                  <a:outerShdw blurRad="38100" dist="38100" dir="2700000" algn="tl">
                    <a:srgbClr val="000000">
                      <a:alpha val="43137"/>
                    </a:srgbClr>
                  </a:outerShdw>
                </a:effectLst>
                <a:latin typeface="IrisUPC" pitchFamily="34" charset="-34"/>
                <a:cs typeface="IrisUPC" pitchFamily="34" charset="-34"/>
              </a:rPr>
              <a:t>(LEAP YEAR 2008, 2012, 2016 etc)</a:t>
            </a:r>
            <a:endParaRPr lang="en-US" sz="1200" b="1" dirty="0">
              <a:effectLst>
                <a:outerShdw blurRad="38100" dist="38100" dir="2700000" algn="tl">
                  <a:srgbClr val="000000">
                    <a:alpha val="43137"/>
                  </a:srgbClr>
                </a:outerShdw>
              </a:effectLst>
              <a:latin typeface="IrisUPC" pitchFamily="34" charset="-34"/>
              <a:cs typeface="IrisUPC" pitchFamily="34" charset="-34"/>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cubkgd.jpg"/>
          <p:cNvPicPr>
            <a:picLocks noChangeAspect="1"/>
          </p:cNvPicPr>
          <p:nvPr/>
        </p:nvPicPr>
        <p:blipFill>
          <a:blip r:embed="rId3" cstate="print">
            <a:lum bright="20000" contrast="-12000"/>
          </a:blip>
          <a:srcRect l="50929" r="947"/>
          <a:stretch>
            <a:fillRect/>
          </a:stretch>
        </p:blipFill>
        <p:spPr>
          <a:xfrm>
            <a:off x="1444751" y="1143000"/>
            <a:ext cx="3960631" cy="6172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4" name="Table 3"/>
          <p:cNvGraphicFramePr>
            <a:graphicFrameLocks noGrp="1"/>
          </p:cNvGraphicFramePr>
          <p:nvPr/>
        </p:nvGraphicFramePr>
        <p:xfrm>
          <a:off x="1502055" y="1676401"/>
          <a:ext cx="3840480" cy="5506720"/>
        </p:xfrm>
        <a:graphic>
          <a:graphicData uri="http://schemas.openxmlformats.org/drawingml/2006/table">
            <a:tbl>
              <a:tblPr firstRow="1" bandRow="1">
                <a:tableStyleId>{21E4AEA4-8DFA-4A89-87EB-49C32662AFE0}</a:tableStyleId>
              </a:tblPr>
              <a:tblGrid>
                <a:gridCol w="274320"/>
                <a:gridCol w="274320"/>
                <a:gridCol w="274320"/>
                <a:gridCol w="274320"/>
                <a:gridCol w="274320"/>
                <a:gridCol w="274320"/>
                <a:gridCol w="274320"/>
                <a:gridCol w="274320"/>
                <a:gridCol w="274320"/>
                <a:gridCol w="274320"/>
                <a:gridCol w="274320"/>
                <a:gridCol w="274320"/>
                <a:gridCol w="274320"/>
                <a:gridCol w="274320"/>
              </a:tblGrid>
              <a:tr h="152400">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r>
              <a:tr h="172720">
                <a:tc>
                  <a:txBody>
                    <a:bodyPr/>
                    <a:lstStyle/>
                    <a:p>
                      <a:endParaRPr lang="en-US" sz="500" dirty="0"/>
                    </a:p>
                  </a:txBody>
                  <a:tcPr/>
                </a:tc>
                <a:tc>
                  <a:txBody>
                    <a:bodyPr/>
                    <a:lstStyle/>
                    <a:p>
                      <a:endParaRPr lang="en-US" sz="400" dirty="0"/>
                    </a:p>
                  </a:txBody>
                  <a:tcPr/>
                </a:tc>
                <a:tc>
                  <a:txBody>
                    <a:bodyPr/>
                    <a:lstStyle/>
                    <a:p>
                      <a:endParaRPr lang="en-US" sz="40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a:p>
                  </a:txBody>
                  <a:tcPr/>
                </a:tc>
                <a:tc>
                  <a:txBody>
                    <a:bodyPr/>
                    <a:lstStyle/>
                    <a:p>
                      <a:endParaRPr lang="en-US" sz="40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500" dirty="0"/>
                    </a:p>
                  </a:txBody>
                  <a:tcPr/>
                </a:tc>
              </a:tr>
              <a:tr h="172720">
                <a:tc>
                  <a:txBody>
                    <a:bodyPr/>
                    <a:lstStyle/>
                    <a:p>
                      <a:endParaRPr lang="en-US" sz="500" dirty="0"/>
                    </a:p>
                  </a:txBody>
                  <a:tcPr/>
                </a:tc>
                <a:tc>
                  <a:txBody>
                    <a:bodyPr/>
                    <a:lstStyle/>
                    <a:p>
                      <a:endParaRPr lang="en-US" sz="400" dirty="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dirty="0"/>
                    </a:p>
                  </a:txBody>
                  <a:tcPr/>
                </a:tc>
                <a:tc>
                  <a:txBody>
                    <a:bodyPr/>
                    <a:lstStyle/>
                    <a:p>
                      <a:endParaRPr lang="en-US" sz="400" dirty="0"/>
                    </a:p>
                  </a:txBody>
                  <a:tcPr/>
                </a:tc>
                <a:tc>
                  <a:txBody>
                    <a:bodyPr/>
                    <a:lstStyle/>
                    <a:p>
                      <a:endParaRPr lang="en-US" sz="40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500" dirty="0"/>
                    </a:p>
                  </a:txBody>
                  <a:tcPr/>
                </a:tc>
              </a:tr>
              <a:tr h="172720">
                <a:tc>
                  <a:txBody>
                    <a:bodyPr/>
                    <a:lstStyle/>
                    <a:p>
                      <a:endParaRPr lang="en-US" sz="500" dirty="0"/>
                    </a:p>
                  </a:txBody>
                  <a:tcPr/>
                </a:tc>
                <a:tc>
                  <a:txBody>
                    <a:bodyPr/>
                    <a:lstStyle/>
                    <a:p>
                      <a:endParaRPr lang="en-US" sz="400" dirty="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500" dirty="0"/>
                    </a:p>
                  </a:txBody>
                  <a:tcPr/>
                </a:tc>
              </a:tr>
              <a:tr h="172720">
                <a:tc>
                  <a:txBody>
                    <a:bodyPr/>
                    <a:lstStyle/>
                    <a:p>
                      <a:endParaRPr lang="en-US" sz="500" dirty="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500" dirty="0"/>
                    </a:p>
                  </a:txBody>
                  <a:tcPr/>
                </a:tc>
              </a:tr>
              <a:tr h="172720">
                <a:tc>
                  <a:txBody>
                    <a:bodyPr/>
                    <a:lstStyle/>
                    <a:p>
                      <a:endParaRPr lang="en-US" sz="500" dirty="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500" dirty="0"/>
                    </a:p>
                  </a:txBody>
                  <a:tcPr/>
                </a:tc>
              </a:tr>
              <a:tr h="172720">
                <a:tc>
                  <a:txBody>
                    <a:bodyPr/>
                    <a:lstStyle/>
                    <a:p>
                      <a:endParaRPr lang="en-US" sz="500" dirty="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500" dirty="0"/>
                    </a:p>
                  </a:txBody>
                  <a:tcPr/>
                </a:tc>
              </a:tr>
              <a:tr h="172720">
                <a:tc>
                  <a:txBody>
                    <a:bodyPr/>
                    <a:lstStyle/>
                    <a:p>
                      <a:endParaRPr lang="en-US" sz="500" dirty="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500" dirty="0"/>
                    </a:p>
                  </a:txBody>
                  <a:tcPr/>
                </a:tc>
              </a:tr>
              <a:tr h="172720">
                <a:tc>
                  <a:txBody>
                    <a:bodyPr/>
                    <a:lstStyle/>
                    <a:p>
                      <a:endParaRPr lang="en-US" sz="500" dirty="0"/>
                    </a:p>
                  </a:txBody>
                  <a:tcPr/>
                </a:tc>
                <a:tc>
                  <a:txBody>
                    <a:bodyPr/>
                    <a:lstStyle/>
                    <a:p>
                      <a:endParaRPr lang="en-US" sz="400" dirty="0"/>
                    </a:p>
                  </a:txBody>
                  <a:tcPr/>
                </a:tc>
                <a:tc>
                  <a:txBody>
                    <a:bodyPr/>
                    <a:lstStyle/>
                    <a:p>
                      <a:endParaRPr lang="en-US" sz="40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500" dirty="0"/>
                    </a:p>
                  </a:txBody>
                  <a:tcPr/>
                </a:tc>
              </a:tr>
              <a:tr h="172720">
                <a:tc>
                  <a:txBody>
                    <a:bodyPr/>
                    <a:lstStyle/>
                    <a:p>
                      <a:endParaRPr lang="en-US" sz="500" dirty="0"/>
                    </a:p>
                  </a:txBody>
                  <a:tcPr/>
                </a:tc>
                <a:tc>
                  <a:txBody>
                    <a:bodyPr/>
                    <a:lstStyle/>
                    <a:p>
                      <a:endParaRPr lang="en-US" sz="400" dirty="0"/>
                    </a:p>
                  </a:txBody>
                  <a:tcPr/>
                </a:tc>
                <a:tc>
                  <a:txBody>
                    <a:bodyPr/>
                    <a:lstStyle/>
                    <a:p>
                      <a:endParaRPr lang="en-US" sz="400"/>
                    </a:p>
                  </a:txBody>
                  <a:tcPr/>
                </a:tc>
                <a:tc>
                  <a:txBody>
                    <a:bodyPr/>
                    <a:lstStyle/>
                    <a:p>
                      <a:endParaRPr lang="en-US" sz="400" dirty="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500" dirty="0"/>
                    </a:p>
                  </a:txBody>
                  <a:tcPr/>
                </a:tc>
              </a:tr>
              <a:tr h="172720">
                <a:tc>
                  <a:txBody>
                    <a:bodyPr/>
                    <a:lstStyle/>
                    <a:p>
                      <a:endParaRPr lang="en-US" sz="500" dirty="0"/>
                    </a:p>
                  </a:txBody>
                  <a:tcPr/>
                </a:tc>
                <a:tc>
                  <a:txBody>
                    <a:bodyPr/>
                    <a:lstStyle/>
                    <a:p>
                      <a:endParaRPr lang="en-US" sz="400" dirty="0"/>
                    </a:p>
                  </a:txBody>
                  <a:tcPr/>
                </a:tc>
                <a:tc>
                  <a:txBody>
                    <a:bodyPr/>
                    <a:lstStyle/>
                    <a:p>
                      <a:endParaRPr lang="en-US" sz="400"/>
                    </a:p>
                  </a:txBody>
                  <a:tcPr/>
                </a:tc>
                <a:tc>
                  <a:txBody>
                    <a:bodyPr/>
                    <a:lstStyle/>
                    <a:p>
                      <a:endParaRPr lang="en-US" sz="400" dirty="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500" dirty="0"/>
                    </a:p>
                  </a:txBody>
                  <a:tcPr/>
                </a:tc>
              </a:tr>
              <a:tr h="172720">
                <a:tc>
                  <a:txBody>
                    <a:bodyPr/>
                    <a:lstStyle/>
                    <a:p>
                      <a:endParaRPr lang="en-US" sz="500" dirty="0"/>
                    </a:p>
                  </a:txBody>
                  <a:tcPr/>
                </a:tc>
                <a:tc>
                  <a:txBody>
                    <a:bodyPr/>
                    <a:lstStyle/>
                    <a:p>
                      <a:endParaRPr lang="en-US" sz="400" dirty="0"/>
                    </a:p>
                  </a:txBody>
                  <a:tcPr/>
                </a:tc>
                <a:tc>
                  <a:txBody>
                    <a:bodyPr/>
                    <a:lstStyle/>
                    <a:p>
                      <a:endParaRPr lang="en-US" sz="400"/>
                    </a:p>
                  </a:txBody>
                  <a:tcPr/>
                </a:tc>
                <a:tc>
                  <a:txBody>
                    <a:bodyPr/>
                    <a:lstStyle/>
                    <a:p>
                      <a:endParaRPr lang="en-US" sz="400" dirty="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500" dirty="0"/>
                    </a:p>
                  </a:txBody>
                  <a:tcPr/>
                </a:tc>
              </a:tr>
              <a:tr h="172720">
                <a:tc>
                  <a:txBody>
                    <a:bodyPr/>
                    <a:lstStyle/>
                    <a:p>
                      <a:endParaRPr lang="en-US" sz="500" dirty="0"/>
                    </a:p>
                  </a:txBody>
                  <a:tcPr/>
                </a:tc>
                <a:tc>
                  <a:txBody>
                    <a:bodyPr/>
                    <a:lstStyle/>
                    <a:p>
                      <a:endParaRPr lang="en-US" sz="400" dirty="0"/>
                    </a:p>
                  </a:txBody>
                  <a:tcPr/>
                </a:tc>
                <a:tc>
                  <a:txBody>
                    <a:bodyPr/>
                    <a:lstStyle/>
                    <a:p>
                      <a:endParaRPr lang="en-US" sz="400"/>
                    </a:p>
                  </a:txBody>
                  <a:tcPr/>
                </a:tc>
                <a:tc>
                  <a:txBody>
                    <a:bodyPr/>
                    <a:lstStyle/>
                    <a:p>
                      <a:endParaRPr lang="en-US" sz="400" dirty="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500" dirty="0"/>
                    </a:p>
                  </a:txBody>
                  <a:tcPr/>
                </a:tc>
              </a:tr>
              <a:tr h="172720">
                <a:tc>
                  <a:txBody>
                    <a:bodyPr/>
                    <a:lstStyle/>
                    <a:p>
                      <a:endParaRPr lang="en-US" sz="500" dirty="0"/>
                    </a:p>
                  </a:txBody>
                  <a:tcPr/>
                </a:tc>
                <a:tc>
                  <a:txBody>
                    <a:bodyPr/>
                    <a:lstStyle/>
                    <a:p>
                      <a:endParaRPr lang="en-US" sz="400" dirty="0"/>
                    </a:p>
                  </a:txBody>
                  <a:tcPr/>
                </a:tc>
                <a:tc>
                  <a:txBody>
                    <a:bodyPr/>
                    <a:lstStyle/>
                    <a:p>
                      <a:endParaRPr lang="en-US" sz="400"/>
                    </a:p>
                  </a:txBody>
                  <a:tcPr/>
                </a:tc>
                <a:tc>
                  <a:txBody>
                    <a:bodyPr/>
                    <a:lstStyle/>
                    <a:p>
                      <a:endParaRPr lang="en-US" sz="400" dirty="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500" dirty="0"/>
                    </a:p>
                  </a:txBody>
                  <a:tcPr/>
                </a:tc>
              </a:tr>
              <a:tr h="172720">
                <a:tc>
                  <a:txBody>
                    <a:bodyPr/>
                    <a:lstStyle/>
                    <a:p>
                      <a:endParaRPr lang="en-US" sz="5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500" dirty="0"/>
                    </a:p>
                  </a:txBody>
                  <a:tcPr/>
                </a:tc>
              </a:tr>
              <a:tr h="172720">
                <a:tc>
                  <a:txBody>
                    <a:bodyPr/>
                    <a:lstStyle/>
                    <a:p>
                      <a:endParaRPr lang="en-US" sz="500" dirty="0"/>
                    </a:p>
                  </a:txBody>
                  <a:tcPr/>
                </a:tc>
                <a:tc>
                  <a:txBody>
                    <a:bodyPr/>
                    <a:lstStyle/>
                    <a:p>
                      <a:endParaRPr lang="en-US" sz="400" dirty="0"/>
                    </a:p>
                  </a:txBody>
                  <a:tcPr/>
                </a:tc>
                <a:tc>
                  <a:txBody>
                    <a:bodyPr/>
                    <a:lstStyle/>
                    <a:p>
                      <a:endParaRPr lang="en-US" sz="40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500" dirty="0"/>
                    </a:p>
                  </a:txBody>
                  <a:tcPr/>
                </a:tc>
              </a:tr>
              <a:tr h="172720">
                <a:tc>
                  <a:txBody>
                    <a:bodyPr/>
                    <a:lstStyle/>
                    <a:p>
                      <a:endParaRPr lang="en-US" sz="500" dirty="0"/>
                    </a:p>
                  </a:txBody>
                  <a:tcPr/>
                </a:tc>
                <a:tc>
                  <a:txBody>
                    <a:bodyPr/>
                    <a:lstStyle/>
                    <a:p>
                      <a:endParaRPr lang="en-US" sz="400" dirty="0"/>
                    </a:p>
                  </a:txBody>
                  <a:tcPr/>
                </a:tc>
                <a:tc>
                  <a:txBody>
                    <a:bodyPr/>
                    <a:lstStyle/>
                    <a:p>
                      <a:endParaRPr lang="en-US" sz="400"/>
                    </a:p>
                  </a:txBody>
                  <a:tcPr/>
                </a:tc>
                <a:tc>
                  <a:txBody>
                    <a:bodyPr/>
                    <a:lstStyle/>
                    <a:p>
                      <a:endParaRPr lang="en-US" sz="400" dirty="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500" dirty="0"/>
                    </a:p>
                  </a:txBody>
                  <a:tcPr/>
                </a:tc>
              </a:tr>
              <a:tr h="172720">
                <a:tc>
                  <a:txBody>
                    <a:bodyPr/>
                    <a:lstStyle/>
                    <a:p>
                      <a:endParaRPr lang="en-US" sz="500" dirty="0"/>
                    </a:p>
                  </a:txBody>
                  <a:tcPr/>
                </a:tc>
                <a:tc>
                  <a:txBody>
                    <a:bodyPr/>
                    <a:lstStyle/>
                    <a:p>
                      <a:endParaRPr lang="en-US" sz="400" dirty="0"/>
                    </a:p>
                  </a:txBody>
                  <a:tcPr/>
                </a:tc>
                <a:tc>
                  <a:txBody>
                    <a:bodyPr/>
                    <a:lstStyle/>
                    <a:p>
                      <a:endParaRPr lang="en-US" sz="400"/>
                    </a:p>
                  </a:txBody>
                  <a:tcPr/>
                </a:tc>
                <a:tc>
                  <a:txBody>
                    <a:bodyPr/>
                    <a:lstStyle/>
                    <a:p>
                      <a:endParaRPr lang="en-US" sz="400" dirty="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500" dirty="0"/>
                    </a:p>
                  </a:txBody>
                  <a:tcPr/>
                </a:tc>
              </a:tr>
              <a:tr h="172720">
                <a:tc>
                  <a:txBody>
                    <a:bodyPr/>
                    <a:lstStyle/>
                    <a:p>
                      <a:endParaRPr lang="en-US" sz="500" dirty="0"/>
                    </a:p>
                  </a:txBody>
                  <a:tcPr/>
                </a:tc>
                <a:tc>
                  <a:txBody>
                    <a:bodyPr/>
                    <a:lstStyle/>
                    <a:p>
                      <a:endParaRPr lang="en-US" sz="400" dirty="0"/>
                    </a:p>
                  </a:txBody>
                  <a:tcPr/>
                </a:tc>
                <a:tc>
                  <a:txBody>
                    <a:bodyPr/>
                    <a:lstStyle/>
                    <a:p>
                      <a:endParaRPr lang="en-US" sz="400"/>
                    </a:p>
                  </a:txBody>
                  <a:tcPr/>
                </a:tc>
                <a:tc>
                  <a:txBody>
                    <a:bodyPr/>
                    <a:lstStyle/>
                    <a:p>
                      <a:endParaRPr lang="en-US" sz="400" dirty="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500" dirty="0"/>
                    </a:p>
                  </a:txBody>
                  <a:tcPr/>
                </a:tc>
              </a:tr>
              <a:tr h="172720">
                <a:tc>
                  <a:txBody>
                    <a:bodyPr/>
                    <a:lstStyle/>
                    <a:p>
                      <a:endParaRPr lang="en-US" sz="500" dirty="0"/>
                    </a:p>
                  </a:txBody>
                  <a:tcPr/>
                </a:tc>
                <a:tc>
                  <a:txBody>
                    <a:bodyPr/>
                    <a:lstStyle/>
                    <a:p>
                      <a:endParaRPr lang="en-US" sz="400" dirty="0"/>
                    </a:p>
                  </a:txBody>
                  <a:tcPr/>
                </a:tc>
                <a:tc>
                  <a:txBody>
                    <a:bodyPr/>
                    <a:lstStyle/>
                    <a:p>
                      <a:endParaRPr lang="en-US" sz="400"/>
                    </a:p>
                  </a:txBody>
                  <a:tcPr/>
                </a:tc>
                <a:tc>
                  <a:txBody>
                    <a:bodyPr/>
                    <a:lstStyle/>
                    <a:p>
                      <a:endParaRPr lang="en-US" sz="400" dirty="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500" dirty="0"/>
                    </a:p>
                  </a:txBody>
                  <a:tcPr/>
                </a:tc>
              </a:tr>
              <a:tr h="172720">
                <a:tc>
                  <a:txBody>
                    <a:bodyPr/>
                    <a:lstStyle/>
                    <a:p>
                      <a:endParaRPr lang="en-US" sz="500" dirty="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500" dirty="0"/>
                    </a:p>
                  </a:txBody>
                  <a:tcPr/>
                </a:tc>
              </a:tr>
              <a:tr h="172720">
                <a:tc>
                  <a:txBody>
                    <a:bodyPr/>
                    <a:lstStyle/>
                    <a:p>
                      <a:endParaRPr lang="en-US" sz="500" dirty="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500" dirty="0"/>
                    </a:p>
                  </a:txBody>
                  <a:tcPr/>
                </a:tc>
              </a:tr>
              <a:tr h="172720">
                <a:tc>
                  <a:txBody>
                    <a:bodyPr/>
                    <a:lstStyle/>
                    <a:p>
                      <a:endParaRPr lang="en-US" sz="500" dirty="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500" dirty="0"/>
                    </a:p>
                  </a:txBody>
                  <a:tcPr/>
                </a:tc>
              </a:tr>
              <a:tr h="172720">
                <a:tc>
                  <a:txBody>
                    <a:bodyPr/>
                    <a:lstStyle/>
                    <a:p>
                      <a:endParaRPr lang="en-US" sz="500" dirty="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500" dirty="0"/>
                    </a:p>
                  </a:txBody>
                  <a:tcPr/>
                </a:tc>
              </a:tr>
              <a:tr h="172720">
                <a:tc>
                  <a:txBody>
                    <a:bodyPr/>
                    <a:lstStyle/>
                    <a:p>
                      <a:endParaRPr lang="en-US" sz="500" dirty="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500" dirty="0"/>
                    </a:p>
                  </a:txBody>
                  <a:tcPr/>
                </a:tc>
              </a:tr>
              <a:tr h="172720">
                <a:tc>
                  <a:txBody>
                    <a:bodyPr/>
                    <a:lstStyle/>
                    <a:p>
                      <a:endParaRPr lang="en-US" sz="500" dirty="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500" dirty="0"/>
                    </a:p>
                  </a:txBody>
                  <a:tcPr/>
                </a:tc>
              </a:tr>
              <a:tr h="172720">
                <a:tc>
                  <a:txBody>
                    <a:bodyPr/>
                    <a:lstStyle/>
                    <a:p>
                      <a:endParaRPr lang="en-US" sz="500" dirty="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500" dirty="0"/>
                    </a:p>
                  </a:txBody>
                  <a:tcPr/>
                </a:tc>
              </a:tr>
              <a:tr h="172720">
                <a:tc>
                  <a:txBody>
                    <a:bodyPr/>
                    <a:lstStyle/>
                    <a:p>
                      <a:endParaRPr lang="en-US" sz="500" dirty="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500" dirty="0"/>
                    </a:p>
                  </a:txBody>
                  <a:tcPr/>
                </a:tc>
              </a:tr>
              <a:tr h="172720">
                <a:tc>
                  <a:txBody>
                    <a:bodyPr/>
                    <a:lstStyle/>
                    <a:p>
                      <a:endParaRPr lang="en-US" sz="500" dirty="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500" dirty="0"/>
                    </a:p>
                  </a:txBody>
                  <a:tcPr/>
                </a:tc>
              </a:tr>
              <a:tr h="172720">
                <a:tc>
                  <a:txBody>
                    <a:bodyPr/>
                    <a:lstStyle/>
                    <a:p>
                      <a:endParaRPr lang="en-US" sz="500" dirty="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500" dirty="0"/>
                    </a:p>
                  </a:txBody>
                  <a:tcPr/>
                </a:tc>
              </a:tr>
              <a:tr h="172720">
                <a:tc>
                  <a:txBody>
                    <a:bodyPr/>
                    <a:lstStyle/>
                    <a:p>
                      <a:endParaRPr lang="en-US" sz="500" dirty="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500" dirty="0"/>
                    </a:p>
                  </a:txBody>
                  <a:tcPr/>
                </a:tc>
              </a:tr>
              <a:tr h="172720">
                <a:tc>
                  <a:txBody>
                    <a:bodyPr/>
                    <a:lstStyle/>
                    <a:p>
                      <a:endParaRPr lang="en-US" sz="500" dirty="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500" dirty="0"/>
                    </a:p>
                  </a:txBody>
                  <a:tcPr/>
                </a:tc>
              </a:tr>
            </a:tbl>
          </a:graphicData>
        </a:graphic>
      </p:graphicFrame>
      <p:sp>
        <p:nvSpPr>
          <p:cNvPr id="6" name="TextBox 5"/>
          <p:cNvSpPr txBox="1"/>
          <p:nvPr/>
        </p:nvSpPr>
        <p:spPr>
          <a:xfrm>
            <a:off x="4771452" y="6835746"/>
            <a:ext cx="319318" cy="200055"/>
          </a:xfrm>
          <a:prstGeom prst="rect">
            <a:avLst/>
          </a:prstGeom>
          <a:noFill/>
        </p:spPr>
        <p:txBody>
          <a:bodyPr wrap="none" rtlCol="0">
            <a:spAutoFit/>
          </a:bodyPr>
          <a:lstStyle/>
          <a:p>
            <a:r>
              <a:rPr lang="en-US" sz="700" dirty="0" smtClean="0"/>
              <a:t>365</a:t>
            </a:r>
            <a:endParaRPr lang="en-US" sz="700" dirty="0"/>
          </a:p>
        </p:txBody>
      </p:sp>
      <p:sp>
        <p:nvSpPr>
          <p:cNvPr id="7" name="TextBox 6"/>
          <p:cNvSpPr txBox="1"/>
          <p:nvPr/>
        </p:nvSpPr>
        <p:spPr>
          <a:xfrm>
            <a:off x="4771450" y="6677454"/>
            <a:ext cx="319318" cy="200055"/>
          </a:xfrm>
          <a:prstGeom prst="rect">
            <a:avLst/>
          </a:prstGeom>
          <a:noFill/>
        </p:spPr>
        <p:txBody>
          <a:bodyPr wrap="none" rtlCol="0">
            <a:spAutoFit/>
          </a:bodyPr>
          <a:lstStyle/>
          <a:p>
            <a:r>
              <a:rPr lang="en-US" sz="700" dirty="0" smtClean="0"/>
              <a:t>364</a:t>
            </a:r>
            <a:endParaRPr lang="en-US" sz="700" dirty="0"/>
          </a:p>
        </p:txBody>
      </p:sp>
      <p:sp>
        <p:nvSpPr>
          <p:cNvPr id="8" name="TextBox 7"/>
          <p:cNvSpPr txBox="1"/>
          <p:nvPr/>
        </p:nvSpPr>
        <p:spPr>
          <a:xfrm>
            <a:off x="4771450" y="6504335"/>
            <a:ext cx="319318" cy="200055"/>
          </a:xfrm>
          <a:prstGeom prst="rect">
            <a:avLst/>
          </a:prstGeom>
          <a:noFill/>
        </p:spPr>
        <p:txBody>
          <a:bodyPr wrap="none" rtlCol="0">
            <a:spAutoFit/>
          </a:bodyPr>
          <a:lstStyle/>
          <a:p>
            <a:r>
              <a:rPr lang="en-US" sz="700" dirty="0" smtClean="0"/>
              <a:t>363</a:t>
            </a:r>
            <a:endParaRPr lang="en-US" sz="700" dirty="0"/>
          </a:p>
        </p:txBody>
      </p:sp>
      <p:sp>
        <p:nvSpPr>
          <p:cNvPr id="9" name="TextBox 8"/>
          <p:cNvSpPr txBox="1"/>
          <p:nvPr/>
        </p:nvSpPr>
        <p:spPr>
          <a:xfrm>
            <a:off x="4771448" y="6325718"/>
            <a:ext cx="319318" cy="200055"/>
          </a:xfrm>
          <a:prstGeom prst="rect">
            <a:avLst/>
          </a:prstGeom>
          <a:noFill/>
        </p:spPr>
        <p:txBody>
          <a:bodyPr wrap="none" rtlCol="0">
            <a:spAutoFit/>
          </a:bodyPr>
          <a:lstStyle/>
          <a:p>
            <a:r>
              <a:rPr lang="en-US" sz="700" dirty="0" smtClean="0"/>
              <a:t>362</a:t>
            </a:r>
            <a:endParaRPr lang="en-US" sz="700" dirty="0"/>
          </a:p>
        </p:txBody>
      </p:sp>
      <p:sp>
        <p:nvSpPr>
          <p:cNvPr id="10" name="TextBox 9"/>
          <p:cNvSpPr txBox="1"/>
          <p:nvPr/>
        </p:nvSpPr>
        <p:spPr>
          <a:xfrm>
            <a:off x="4771450" y="6166614"/>
            <a:ext cx="319318" cy="200055"/>
          </a:xfrm>
          <a:prstGeom prst="rect">
            <a:avLst/>
          </a:prstGeom>
          <a:noFill/>
        </p:spPr>
        <p:txBody>
          <a:bodyPr wrap="none" rtlCol="0">
            <a:spAutoFit/>
          </a:bodyPr>
          <a:lstStyle/>
          <a:p>
            <a:r>
              <a:rPr lang="en-US" sz="700" dirty="0" smtClean="0"/>
              <a:t>361</a:t>
            </a:r>
            <a:endParaRPr lang="en-US" sz="700" dirty="0"/>
          </a:p>
        </p:txBody>
      </p:sp>
      <p:sp>
        <p:nvSpPr>
          <p:cNvPr id="11" name="TextBox 10"/>
          <p:cNvSpPr txBox="1"/>
          <p:nvPr/>
        </p:nvSpPr>
        <p:spPr>
          <a:xfrm>
            <a:off x="4771448" y="6002629"/>
            <a:ext cx="319318" cy="200055"/>
          </a:xfrm>
          <a:prstGeom prst="rect">
            <a:avLst/>
          </a:prstGeom>
          <a:noFill/>
        </p:spPr>
        <p:txBody>
          <a:bodyPr wrap="none" rtlCol="0">
            <a:spAutoFit/>
          </a:bodyPr>
          <a:lstStyle/>
          <a:p>
            <a:r>
              <a:rPr lang="en-US" sz="700" dirty="0" smtClean="0"/>
              <a:t>360</a:t>
            </a:r>
            <a:endParaRPr lang="en-US" sz="700" dirty="0"/>
          </a:p>
        </p:txBody>
      </p:sp>
      <p:sp>
        <p:nvSpPr>
          <p:cNvPr id="12" name="TextBox 11"/>
          <p:cNvSpPr txBox="1"/>
          <p:nvPr/>
        </p:nvSpPr>
        <p:spPr>
          <a:xfrm>
            <a:off x="4771448" y="5829510"/>
            <a:ext cx="319318" cy="200055"/>
          </a:xfrm>
          <a:prstGeom prst="rect">
            <a:avLst/>
          </a:prstGeom>
          <a:noFill/>
        </p:spPr>
        <p:txBody>
          <a:bodyPr wrap="none" rtlCol="0">
            <a:spAutoFit/>
          </a:bodyPr>
          <a:lstStyle/>
          <a:p>
            <a:r>
              <a:rPr lang="en-US" sz="700" dirty="0" smtClean="0"/>
              <a:t>359</a:t>
            </a:r>
            <a:endParaRPr lang="en-US" sz="700" dirty="0"/>
          </a:p>
        </p:txBody>
      </p:sp>
      <p:sp>
        <p:nvSpPr>
          <p:cNvPr id="13" name="TextBox 12"/>
          <p:cNvSpPr txBox="1"/>
          <p:nvPr/>
        </p:nvSpPr>
        <p:spPr>
          <a:xfrm>
            <a:off x="4771446" y="5669182"/>
            <a:ext cx="319318" cy="200055"/>
          </a:xfrm>
          <a:prstGeom prst="rect">
            <a:avLst/>
          </a:prstGeom>
          <a:noFill/>
        </p:spPr>
        <p:txBody>
          <a:bodyPr wrap="none" rtlCol="0">
            <a:spAutoFit/>
          </a:bodyPr>
          <a:lstStyle/>
          <a:p>
            <a:r>
              <a:rPr lang="en-US" sz="700" dirty="0" smtClean="0"/>
              <a:t>358</a:t>
            </a:r>
            <a:endParaRPr lang="en-US" sz="700" dirty="0"/>
          </a:p>
        </p:txBody>
      </p:sp>
      <p:sp>
        <p:nvSpPr>
          <p:cNvPr id="14" name="TextBox 13"/>
          <p:cNvSpPr txBox="1"/>
          <p:nvPr/>
        </p:nvSpPr>
        <p:spPr>
          <a:xfrm>
            <a:off x="4771450" y="5494827"/>
            <a:ext cx="319318" cy="200055"/>
          </a:xfrm>
          <a:prstGeom prst="rect">
            <a:avLst/>
          </a:prstGeom>
          <a:noFill/>
        </p:spPr>
        <p:txBody>
          <a:bodyPr wrap="none" rtlCol="0">
            <a:spAutoFit/>
          </a:bodyPr>
          <a:lstStyle/>
          <a:p>
            <a:r>
              <a:rPr lang="en-US" sz="700" dirty="0" smtClean="0"/>
              <a:t>357</a:t>
            </a:r>
            <a:endParaRPr lang="en-US" sz="700" dirty="0"/>
          </a:p>
        </p:txBody>
      </p:sp>
      <p:sp>
        <p:nvSpPr>
          <p:cNvPr id="15" name="TextBox 14"/>
          <p:cNvSpPr txBox="1"/>
          <p:nvPr/>
        </p:nvSpPr>
        <p:spPr>
          <a:xfrm>
            <a:off x="4771448" y="5323526"/>
            <a:ext cx="319318" cy="200055"/>
          </a:xfrm>
          <a:prstGeom prst="rect">
            <a:avLst/>
          </a:prstGeom>
          <a:noFill/>
        </p:spPr>
        <p:txBody>
          <a:bodyPr wrap="none" rtlCol="0">
            <a:spAutoFit/>
          </a:bodyPr>
          <a:lstStyle/>
          <a:p>
            <a:r>
              <a:rPr lang="en-US" sz="700" dirty="0" smtClean="0"/>
              <a:t>356</a:t>
            </a:r>
            <a:endParaRPr lang="en-US" sz="700" dirty="0"/>
          </a:p>
        </p:txBody>
      </p:sp>
      <p:sp>
        <p:nvSpPr>
          <p:cNvPr id="16" name="TextBox 15"/>
          <p:cNvSpPr txBox="1"/>
          <p:nvPr/>
        </p:nvSpPr>
        <p:spPr>
          <a:xfrm>
            <a:off x="4771448" y="5154066"/>
            <a:ext cx="319318" cy="200055"/>
          </a:xfrm>
          <a:prstGeom prst="rect">
            <a:avLst/>
          </a:prstGeom>
          <a:noFill/>
        </p:spPr>
        <p:txBody>
          <a:bodyPr wrap="none" rtlCol="0">
            <a:spAutoFit/>
          </a:bodyPr>
          <a:lstStyle/>
          <a:p>
            <a:r>
              <a:rPr lang="en-US" sz="700" dirty="0" smtClean="0"/>
              <a:t>355</a:t>
            </a:r>
            <a:endParaRPr lang="en-US" sz="700" dirty="0"/>
          </a:p>
        </p:txBody>
      </p:sp>
      <p:sp>
        <p:nvSpPr>
          <p:cNvPr id="17" name="TextBox 16"/>
          <p:cNvSpPr txBox="1"/>
          <p:nvPr/>
        </p:nvSpPr>
        <p:spPr>
          <a:xfrm>
            <a:off x="4771446" y="4986422"/>
            <a:ext cx="319318" cy="200055"/>
          </a:xfrm>
          <a:prstGeom prst="rect">
            <a:avLst/>
          </a:prstGeom>
          <a:noFill/>
        </p:spPr>
        <p:txBody>
          <a:bodyPr wrap="none" rtlCol="0">
            <a:spAutoFit/>
          </a:bodyPr>
          <a:lstStyle/>
          <a:p>
            <a:r>
              <a:rPr lang="en-US" sz="700" dirty="0" smtClean="0"/>
              <a:t>354</a:t>
            </a:r>
            <a:endParaRPr lang="en-US" sz="700" dirty="0"/>
          </a:p>
        </p:txBody>
      </p:sp>
      <p:sp>
        <p:nvSpPr>
          <p:cNvPr id="18" name="TextBox 17"/>
          <p:cNvSpPr txBox="1"/>
          <p:nvPr/>
        </p:nvSpPr>
        <p:spPr>
          <a:xfrm>
            <a:off x="4771448" y="4827318"/>
            <a:ext cx="319318" cy="200055"/>
          </a:xfrm>
          <a:prstGeom prst="rect">
            <a:avLst/>
          </a:prstGeom>
          <a:noFill/>
        </p:spPr>
        <p:txBody>
          <a:bodyPr wrap="none" rtlCol="0">
            <a:spAutoFit/>
          </a:bodyPr>
          <a:lstStyle/>
          <a:p>
            <a:r>
              <a:rPr lang="en-US" sz="700" dirty="0" smtClean="0"/>
              <a:t>353</a:t>
            </a:r>
            <a:endParaRPr lang="en-US" sz="700" dirty="0"/>
          </a:p>
        </p:txBody>
      </p:sp>
      <p:sp>
        <p:nvSpPr>
          <p:cNvPr id="19" name="TextBox 18"/>
          <p:cNvSpPr txBox="1"/>
          <p:nvPr/>
        </p:nvSpPr>
        <p:spPr>
          <a:xfrm>
            <a:off x="4771446" y="4656017"/>
            <a:ext cx="319318" cy="200055"/>
          </a:xfrm>
          <a:prstGeom prst="rect">
            <a:avLst/>
          </a:prstGeom>
          <a:noFill/>
        </p:spPr>
        <p:txBody>
          <a:bodyPr wrap="none" rtlCol="0">
            <a:spAutoFit/>
          </a:bodyPr>
          <a:lstStyle/>
          <a:p>
            <a:r>
              <a:rPr lang="en-US" sz="700" dirty="0" smtClean="0"/>
              <a:t>352</a:t>
            </a:r>
            <a:endParaRPr lang="en-US" sz="700" dirty="0"/>
          </a:p>
        </p:txBody>
      </p:sp>
      <p:sp>
        <p:nvSpPr>
          <p:cNvPr id="20" name="TextBox 19"/>
          <p:cNvSpPr txBox="1"/>
          <p:nvPr/>
        </p:nvSpPr>
        <p:spPr>
          <a:xfrm>
            <a:off x="4771446" y="4490213"/>
            <a:ext cx="319318" cy="200055"/>
          </a:xfrm>
          <a:prstGeom prst="rect">
            <a:avLst/>
          </a:prstGeom>
          <a:noFill/>
        </p:spPr>
        <p:txBody>
          <a:bodyPr wrap="none" rtlCol="0">
            <a:spAutoFit/>
          </a:bodyPr>
          <a:lstStyle/>
          <a:p>
            <a:r>
              <a:rPr lang="en-US" sz="700" dirty="0" smtClean="0"/>
              <a:t>351</a:t>
            </a:r>
            <a:endParaRPr lang="en-US" sz="700" dirty="0"/>
          </a:p>
        </p:txBody>
      </p:sp>
      <p:sp>
        <p:nvSpPr>
          <p:cNvPr id="21" name="TextBox 20"/>
          <p:cNvSpPr txBox="1"/>
          <p:nvPr/>
        </p:nvSpPr>
        <p:spPr>
          <a:xfrm>
            <a:off x="4771444" y="4322570"/>
            <a:ext cx="319318" cy="200055"/>
          </a:xfrm>
          <a:prstGeom prst="rect">
            <a:avLst/>
          </a:prstGeom>
          <a:noFill/>
        </p:spPr>
        <p:txBody>
          <a:bodyPr wrap="none" rtlCol="0">
            <a:spAutoFit/>
          </a:bodyPr>
          <a:lstStyle/>
          <a:p>
            <a:r>
              <a:rPr lang="en-US" sz="700" dirty="0" smtClean="0"/>
              <a:t>350</a:t>
            </a:r>
            <a:endParaRPr lang="en-US" sz="700" dirty="0"/>
          </a:p>
        </p:txBody>
      </p:sp>
      <p:sp>
        <p:nvSpPr>
          <p:cNvPr id="23" name="TextBox 22"/>
          <p:cNvSpPr txBox="1"/>
          <p:nvPr/>
        </p:nvSpPr>
        <p:spPr>
          <a:xfrm>
            <a:off x="4495806" y="6665870"/>
            <a:ext cx="319318" cy="200055"/>
          </a:xfrm>
          <a:prstGeom prst="rect">
            <a:avLst/>
          </a:prstGeom>
          <a:noFill/>
        </p:spPr>
        <p:txBody>
          <a:bodyPr wrap="none" rtlCol="0">
            <a:spAutoFit/>
          </a:bodyPr>
          <a:lstStyle/>
          <a:p>
            <a:r>
              <a:rPr lang="en-US" sz="700" dirty="0" smtClean="0"/>
              <a:t>334</a:t>
            </a:r>
            <a:endParaRPr lang="en-US" sz="700" dirty="0"/>
          </a:p>
        </p:txBody>
      </p:sp>
      <p:sp>
        <p:nvSpPr>
          <p:cNvPr id="24" name="TextBox 23"/>
          <p:cNvSpPr txBox="1"/>
          <p:nvPr/>
        </p:nvSpPr>
        <p:spPr>
          <a:xfrm>
            <a:off x="4495806" y="6489093"/>
            <a:ext cx="319318" cy="200055"/>
          </a:xfrm>
          <a:prstGeom prst="rect">
            <a:avLst/>
          </a:prstGeom>
          <a:noFill/>
        </p:spPr>
        <p:txBody>
          <a:bodyPr wrap="none" rtlCol="0">
            <a:spAutoFit/>
          </a:bodyPr>
          <a:lstStyle/>
          <a:p>
            <a:r>
              <a:rPr lang="en-US" sz="700" dirty="0" smtClean="0"/>
              <a:t>333</a:t>
            </a:r>
            <a:endParaRPr lang="en-US" sz="700" dirty="0"/>
          </a:p>
        </p:txBody>
      </p:sp>
      <p:sp>
        <p:nvSpPr>
          <p:cNvPr id="25" name="TextBox 24"/>
          <p:cNvSpPr txBox="1"/>
          <p:nvPr/>
        </p:nvSpPr>
        <p:spPr>
          <a:xfrm>
            <a:off x="4495804" y="6317791"/>
            <a:ext cx="319318" cy="200055"/>
          </a:xfrm>
          <a:prstGeom prst="rect">
            <a:avLst/>
          </a:prstGeom>
          <a:noFill/>
        </p:spPr>
        <p:txBody>
          <a:bodyPr wrap="none" rtlCol="0">
            <a:spAutoFit/>
          </a:bodyPr>
          <a:lstStyle/>
          <a:p>
            <a:r>
              <a:rPr lang="en-US" sz="700" dirty="0" smtClean="0"/>
              <a:t>332</a:t>
            </a:r>
            <a:endParaRPr lang="en-US" sz="700" dirty="0"/>
          </a:p>
        </p:txBody>
      </p:sp>
      <p:sp>
        <p:nvSpPr>
          <p:cNvPr id="26" name="TextBox 25"/>
          <p:cNvSpPr txBox="1"/>
          <p:nvPr/>
        </p:nvSpPr>
        <p:spPr>
          <a:xfrm>
            <a:off x="4495806" y="6158686"/>
            <a:ext cx="319318" cy="200055"/>
          </a:xfrm>
          <a:prstGeom prst="rect">
            <a:avLst/>
          </a:prstGeom>
          <a:noFill/>
        </p:spPr>
        <p:txBody>
          <a:bodyPr wrap="none" rtlCol="0">
            <a:spAutoFit/>
          </a:bodyPr>
          <a:lstStyle/>
          <a:p>
            <a:r>
              <a:rPr lang="en-US" sz="700" dirty="0" smtClean="0"/>
              <a:t>331</a:t>
            </a:r>
            <a:endParaRPr lang="en-US" sz="700" dirty="0"/>
          </a:p>
        </p:txBody>
      </p:sp>
      <p:sp>
        <p:nvSpPr>
          <p:cNvPr id="27" name="TextBox 26"/>
          <p:cNvSpPr txBox="1"/>
          <p:nvPr/>
        </p:nvSpPr>
        <p:spPr>
          <a:xfrm>
            <a:off x="4495804" y="5987386"/>
            <a:ext cx="319318" cy="200055"/>
          </a:xfrm>
          <a:prstGeom prst="rect">
            <a:avLst/>
          </a:prstGeom>
          <a:noFill/>
        </p:spPr>
        <p:txBody>
          <a:bodyPr wrap="none" rtlCol="0">
            <a:spAutoFit/>
          </a:bodyPr>
          <a:lstStyle/>
          <a:p>
            <a:r>
              <a:rPr lang="en-US" sz="700" dirty="0" smtClean="0"/>
              <a:t>330</a:t>
            </a:r>
            <a:endParaRPr lang="en-US" sz="700" dirty="0"/>
          </a:p>
        </p:txBody>
      </p:sp>
      <p:sp>
        <p:nvSpPr>
          <p:cNvPr id="28" name="TextBox 27"/>
          <p:cNvSpPr txBox="1"/>
          <p:nvPr/>
        </p:nvSpPr>
        <p:spPr>
          <a:xfrm>
            <a:off x="4495804" y="5821582"/>
            <a:ext cx="319318" cy="200055"/>
          </a:xfrm>
          <a:prstGeom prst="rect">
            <a:avLst/>
          </a:prstGeom>
          <a:noFill/>
        </p:spPr>
        <p:txBody>
          <a:bodyPr wrap="none" rtlCol="0">
            <a:spAutoFit/>
          </a:bodyPr>
          <a:lstStyle/>
          <a:p>
            <a:r>
              <a:rPr lang="en-US" sz="700" dirty="0" smtClean="0"/>
              <a:t>329</a:t>
            </a:r>
            <a:endParaRPr lang="en-US" sz="700" dirty="0"/>
          </a:p>
        </p:txBody>
      </p:sp>
      <p:sp>
        <p:nvSpPr>
          <p:cNvPr id="29" name="TextBox 28"/>
          <p:cNvSpPr txBox="1"/>
          <p:nvPr/>
        </p:nvSpPr>
        <p:spPr>
          <a:xfrm>
            <a:off x="4495802" y="5657598"/>
            <a:ext cx="319318" cy="200055"/>
          </a:xfrm>
          <a:prstGeom prst="rect">
            <a:avLst/>
          </a:prstGeom>
          <a:noFill/>
        </p:spPr>
        <p:txBody>
          <a:bodyPr wrap="none" rtlCol="0">
            <a:spAutoFit/>
          </a:bodyPr>
          <a:lstStyle/>
          <a:p>
            <a:r>
              <a:rPr lang="en-US" sz="700" dirty="0" smtClean="0"/>
              <a:t>328</a:t>
            </a:r>
            <a:endParaRPr lang="en-US" sz="700" dirty="0"/>
          </a:p>
        </p:txBody>
      </p:sp>
      <p:sp>
        <p:nvSpPr>
          <p:cNvPr id="30" name="TextBox 29"/>
          <p:cNvSpPr txBox="1"/>
          <p:nvPr/>
        </p:nvSpPr>
        <p:spPr>
          <a:xfrm>
            <a:off x="4495806" y="5505190"/>
            <a:ext cx="319318" cy="200055"/>
          </a:xfrm>
          <a:prstGeom prst="rect">
            <a:avLst/>
          </a:prstGeom>
          <a:noFill/>
        </p:spPr>
        <p:txBody>
          <a:bodyPr wrap="none" rtlCol="0">
            <a:spAutoFit/>
          </a:bodyPr>
          <a:lstStyle/>
          <a:p>
            <a:r>
              <a:rPr lang="en-US" sz="700" dirty="0" smtClean="0"/>
              <a:t>327</a:t>
            </a:r>
            <a:endParaRPr lang="en-US" sz="700" dirty="0"/>
          </a:p>
        </p:txBody>
      </p:sp>
      <p:sp>
        <p:nvSpPr>
          <p:cNvPr id="31" name="TextBox 30"/>
          <p:cNvSpPr txBox="1"/>
          <p:nvPr/>
        </p:nvSpPr>
        <p:spPr>
          <a:xfrm>
            <a:off x="4495804" y="5333890"/>
            <a:ext cx="319318" cy="200055"/>
          </a:xfrm>
          <a:prstGeom prst="rect">
            <a:avLst/>
          </a:prstGeom>
          <a:noFill/>
        </p:spPr>
        <p:txBody>
          <a:bodyPr wrap="none" rtlCol="0">
            <a:spAutoFit/>
          </a:bodyPr>
          <a:lstStyle/>
          <a:p>
            <a:r>
              <a:rPr lang="en-US" sz="700" dirty="0" smtClean="0"/>
              <a:t>326</a:t>
            </a:r>
            <a:endParaRPr lang="en-US" sz="700" dirty="0"/>
          </a:p>
        </p:txBody>
      </p:sp>
      <p:sp>
        <p:nvSpPr>
          <p:cNvPr id="32" name="TextBox 31"/>
          <p:cNvSpPr txBox="1"/>
          <p:nvPr/>
        </p:nvSpPr>
        <p:spPr>
          <a:xfrm>
            <a:off x="4495804" y="5168086"/>
            <a:ext cx="319318" cy="200055"/>
          </a:xfrm>
          <a:prstGeom prst="rect">
            <a:avLst/>
          </a:prstGeom>
          <a:noFill/>
        </p:spPr>
        <p:txBody>
          <a:bodyPr wrap="none" rtlCol="0">
            <a:spAutoFit/>
          </a:bodyPr>
          <a:lstStyle/>
          <a:p>
            <a:r>
              <a:rPr lang="en-US" sz="700" dirty="0" smtClean="0"/>
              <a:t>325</a:t>
            </a:r>
            <a:endParaRPr lang="en-US" sz="700" dirty="0"/>
          </a:p>
        </p:txBody>
      </p:sp>
      <p:sp>
        <p:nvSpPr>
          <p:cNvPr id="33" name="TextBox 32"/>
          <p:cNvSpPr txBox="1"/>
          <p:nvPr/>
        </p:nvSpPr>
        <p:spPr>
          <a:xfrm>
            <a:off x="4495802" y="4996786"/>
            <a:ext cx="319318" cy="200055"/>
          </a:xfrm>
          <a:prstGeom prst="rect">
            <a:avLst/>
          </a:prstGeom>
          <a:noFill/>
        </p:spPr>
        <p:txBody>
          <a:bodyPr wrap="none" rtlCol="0">
            <a:spAutoFit/>
          </a:bodyPr>
          <a:lstStyle/>
          <a:p>
            <a:r>
              <a:rPr lang="en-US" sz="700" dirty="0" smtClean="0"/>
              <a:t>324</a:t>
            </a:r>
            <a:endParaRPr lang="en-US" sz="700" dirty="0"/>
          </a:p>
        </p:txBody>
      </p:sp>
      <p:sp>
        <p:nvSpPr>
          <p:cNvPr id="34" name="TextBox 33"/>
          <p:cNvSpPr txBox="1"/>
          <p:nvPr/>
        </p:nvSpPr>
        <p:spPr>
          <a:xfrm>
            <a:off x="4495804" y="4823049"/>
            <a:ext cx="319318" cy="200055"/>
          </a:xfrm>
          <a:prstGeom prst="rect">
            <a:avLst/>
          </a:prstGeom>
          <a:noFill/>
        </p:spPr>
        <p:txBody>
          <a:bodyPr wrap="none" rtlCol="0">
            <a:spAutoFit/>
          </a:bodyPr>
          <a:lstStyle/>
          <a:p>
            <a:r>
              <a:rPr lang="en-US" sz="700" dirty="0" smtClean="0"/>
              <a:t>323</a:t>
            </a:r>
            <a:endParaRPr lang="en-US" sz="700" dirty="0"/>
          </a:p>
        </p:txBody>
      </p:sp>
      <p:sp>
        <p:nvSpPr>
          <p:cNvPr id="35" name="TextBox 34"/>
          <p:cNvSpPr txBox="1"/>
          <p:nvPr/>
        </p:nvSpPr>
        <p:spPr>
          <a:xfrm>
            <a:off x="4495802" y="4651747"/>
            <a:ext cx="319318" cy="200055"/>
          </a:xfrm>
          <a:prstGeom prst="rect">
            <a:avLst/>
          </a:prstGeom>
          <a:noFill/>
        </p:spPr>
        <p:txBody>
          <a:bodyPr wrap="none" rtlCol="0">
            <a:spAutoFit/>
          </a:bodyPr>
          <a:lstStyle/>
          <a:p>
            <a:r>
              <a:rPr lang="en-US" sz="700" dirty="0" smtClean="0"/>
              <a:t>322</a:t>
            </a:r>
            <a:endParaRPr lang="en-US" sz="700" dirty="0"/>
          </a:p>
        </p:txBody>
      </p:sp>
      <p:sp>
        <p:nvSpPr>
          <p:cNvPr id="36" name="TextBox 35"/>
          <p:cNvSpPr txBox="1"/>
          <p:nvPr/>
        </p:nvSpPr>
        <p:spPr>
          <a:xfrm>
            <a:off x="4495802" y="4485945"/>
            <a:ext cx="319318" cy="200055"/>
          </a:xfrm>
          <a:prstGeom prst="rect">
            <a:avLst/>
          </a:prstGeom>
          <a:noFill/>
        </p:spPr>
        <p:txBody>
          <a:bodyPr wrap="none" rtlCol="0">
            <a:spAutoFit/>
          </a:bodyPr>
          <a:lstStyle/>
          <a:p>
            <a:r>
              <a:rPr lang="en-US" sz="700" dirty="0" smtClean="0"/>
              <a:t>321</a:t>
            </a:r>
            <a:endParaRPr lang="en-US" sz="700" dirty="0"/>
          </a:p>
        </p:txBody>
      </p:sp>
      <p:sp>
        <p:nvSpPr>
          <p:cNvPr id="37" name="TextBox 36"/>
          <p:cNvSpPr txBox="1"/>
          <p:nvPr/>
        </p:nvSpPr>
        <p:spPr>
          <a:xfrm>
            <a:off x="4495800" y="4314643"/>
            <a:ext cx="319318" cy="200055"/>
          </a:xfrm>
          <a:prstGeom prst="rect">
            <a:avLst/>
          </a:prstGeom>
          <a:noFill/>
        </p:spPr>
        <p:txBody>
          <a:bodyPr wrap="none" rtlCol="0">
            <a:spAutoFit/>
          </a:bodyPr>
          <a:lstStyle/>
          <a:p>
            <a:r>
              <a:rPr lang="en-US" sz="700" dirty="0" smtClean="0"/>
              <a:t>320</a:t>
            </a:r>
            <a:endParaRPr lang="en-US" sz="700" dirty="0"/>
          </a:p>
        </p:txBody>
      </p:sp>
      <p:sp>
        <p:nvSpPr>
          <p:cNvPr id="38" name="TextBox 37"/>
          <p:cNvSpPr txBox="1"/>
          <p:nvPr/>
        </p:nvSpPr>
        <p:spPr>
          <a:xfrm>
            <a:off x="4238052" y="6832514"/>
            <a:ext cx="319318" cy="200055"/>
          </a:xfrm>
          <a:prstGeom prst="rect">
            <a:avLst/>
          </a:prstGeom>
          <a:noFill/>
        </p:spPr>
        <p:txBody>
          <a:bodyPr wrap="none" rtlCol="0">
            <a:spAutoFit/>
          </a:bodyPr>
          <a:lstStyle/>
          <a:p>
            <a:r>
              <a:rPr lang="en-US" sz="700" dirty="0" smtClean="0"/>
              <a:t>304</a:t>
            </a:r>
            <a:endParaRPr lang="en-US" sz="700" dirty="0"/>
          </a:p>
        </p:txBody>
      </p:sp>
      <p:sp>
        <p:nvSpPr>
          <p:cNvPr id="39" name="TextBox 38"/>
          <p:cNvSpPr txBox="1"/>
          <p:nvPr/>
        </p:nvSpPr>
        <p:spPr>
          <a:xfrm>
            <a:off x="4238050" y="6664871"/>
            <a:ext cx="319318" cy="200055"/>
          </a:xfrm>
          <a:prstGeom prst="rect">
            <a:avLst/>
          </a:prstGeom>
          <a:noFill/>
        </p:spPr>
        <p:txBody>
          <a:bodyPr wrap="none" rtlCol="0">
            <a:spAutoFit/>
          </a:bodyPr>
          <a:lstStyle/>
          <a:p>
            <a:r>
              <a:rPr lang="en-US" sz="700" dirty="0" smtClean="0"/>
              <a:t>303</a:t>
            </a:r>
            <a:endParaRPr lang="en-US" sz="700" dirty="0"/>
          </a:p>
        </p:txBody>
      </p:sp>
      <p:sp>
        <p:nvSpPr>
          <p:cNvPr id="40" name="TextBox 39"/>
          <p:cNvSpPr txBox="1"/>
          <p:nvPr/>
        </p:nvSpPr>
        <p:spPr>
          <a:xfrm>
            <a:off x="4238050" y="6488094"/>
            <a:ext cx="319318" cy="200055"/>
          </a:xfrm>
          <a:prstGeom prst="rect">
            <a:avLst/>
          </a:prstGeom>
          <a:noFill/>
        </p:spPr>
        <p:txBody>
          <a:bodyPr wrap="none" rtlCol="0">
            <a:spAutoFit/>
          </a:bodyPr>
          <a:lstStyle/>
          <a:p>
            <a:r>
              <a:rPr lang="en-US" sz="700" dirty="0" smtClean="0"/>
              <a:t>302</a:t>
            </a:r>
            <a:endParaRPr lang="en-US" sz="700" dirty="0"/>
          </a:p>
        </p:txBody>
      </p:sp>
      <p:sp>
        <p:nvSpPr>
          <p:cNvPr id="41" name="TextBox 40"/>
          <p:cNvSpPr txBox="1"/>
          <p:nvPr/>
        </p:nvSpPr>
        <p:spPr>
          <a:xfrm>
            <a:off x="4238048" y="6316794"/>
            <a:ext cx="319318" cy="200055"/>
          </a:xfrm>
          <a:prstGeom prst="rect">
            <a:avLst/>
          </a:prstGeom>
          <a:noFill/>
        </p:spPr>
        <p:txBody>
          <a:bodyPr wrap="none" rtlCol="0">
            <a:spAutoFit/>
          </a:bodyPr>
          <a:lstStyle/>
          <a:p>
            <a:r>
              <a:rPr lang="en-US" sz="700" dirty="0" smtClean="0"/>
              <a:t>301</a:t>
            </a:r>
            <a:endParaRPr lang="en-US" sz="700" dirty="0"/>
          </a:p>
        </p:txBody>
      </p:sp>
      <p:sp>
        <p:nvSpPr>
          <p:cNvPr id="42" name="TextBox 41"/>
          <p:cNvSpPr txBox="1"/>
          <p:nvPr/>
        </p:nvSpPr>
        <p:spPr>
          <a:xfrm>
            <a:off x="4238050" y="6157689"/>
            <a:ext cx="319318" cy="200055"/>
          </a:xfrm>
          <a:prstGeom prst="rect">
            <a:avLst/>
          </a:prstGeom>
          <a:noFill/>
        </p:spPr>
        <p:txBody>
          <a:bodyPr wrap="none" rtlCol="0">
            <a:spAutoFit/>
          </a:bodyPr>
          <a:lstStyle/>
          <a:p>
            <a:r>
              <a:rPr lang="en-US" sz="700" dirty="0" smtClean="0"/>
              <a:t>300</a:t>
            </a:r>
            <a:endParaRPr lang="en-US" sz="700" dirty="0"/>
          </a:p>
        </p:txBody>
      </p:sp>
      <p:sp>
        <p:nvSpPr>
          <p:cNvPr id="43" name="TextBox 42"/>
          <p:cNvSpPr txBox="1"/>
          <p:nvPr/>
        </p:nvSpPr>
        <p:spPr>
          <a:xfrm>
            <a:off x="4238048" y="5986387"/>
            <a:ext cx="319318" cy="200055"/>
          </a:xfrm>
          <a:prstGeom prst="rect">
            <a:avLst/>
          </a:prstGeom>
          <a:noFill/>
        </p:spPr>
        <p:txBody>
          <a:bodyPr wrap="none" rtlCol="0">
            <a:spAutoFit/>
          </a:bodyPr>
          <a:lstStyle/>
          <a:p>
            <a:r>
              <a:rPr lang="en-US" sz="700" dirty="0" smtClean="0"/>
              <a:t>299</a:t>
            </a:r>
            <a:endParaRPr lang="en-US" sz="700" dirty="0"/>
          </a:p>
        </p:txBody>
      </p:sp>
      <p:sp>
        <p:nvSpPr>
          <p:cNvPr id="44" name="TextBox 43"/>
          <p:cNvSpPr txBox="1"/>
          <p:nvPr/>
        </p:nvSpPr>
        <p:spPr>
          <a:xfrm>
            <a:off x="4238048" y="5820585"/>
            <a:ext cx="319318" cy="200055"/>
          </a:xfrm>
          <a:prstGeom prst="rect">
            <a:avLst/>
          </a:prstGeom>
          <a:noFill/>
        </p:spPr>
        <p:txBody>
          <a:bodyPr wrap="none" rtlCol="0">
            <a:spAutoFit/>
          </a:bodyPr>
          <a:lstStyle/>
          <a:p>
            <a:r>
              <a:rPr lang="en-US" sz="700" dirty="0" smtClean="0"/>
              <a:t>298</a:t>
            </a:r>
            <a:endParaRPr lang="en-US" sz="700" dirty="0"/>
          </a:p>
        </p:txBody>
      </p:sp>
      <p:sp>
        <p:nvSpPr>
          <p:cNvPr id="45" name="TextBox 44"/>
          <p:cNvSpPr txBox="1"/>
          <p:nvPr/>
        </p:nvSpPr>
        <p:spPr>
          <a:xfrm>
            <a:off x="4238046" y="5656599"/>
            <a:ext cx="319318" cy="200055"/>
          </a:xfrm>
          <a:prstGeom prst="rect">
            <a:avLst/>
          </a:prstGeom>
          <a:noFill/>
        </p:spPr>
        <p:txBody>
          <a:bodyPr wrap="none" rtlCol="0">
            <a:spAutoFit/>
          </a:bodyPr>
          <a:lstStyle/>
          <a:p>
            <a:r>
              <a:rPr lang="en-US" sz="700" dirty="0" smtClean="0"/>
              <a:t>297</a:t>
            </a:r>
            <a:endParaRPr lang="en-US" sz="700" dirty="0"/>
          </a:p>
        </p:txBody>
      </p:sp>
      <p:sp>
        <p:nvSpPr>
          <p:cNvPr id="46" name="TextBox 45"/>
          <p:cNvSpPr txBox="1"/>
          <p:nvPr/>
        </p:nvSpPr>
        <p:spPr>
          <a:xfrm>
            <a:off x="4238050" y="5504193"/>
            <a:ext cx="319318" cy="200055"/>
          </a:xfrm>
          <a:prstGeom prst="rect">
            <a:avLst/>
          </a:prstGeom>
          <a:noFill/>
        </p:spPr>
        <p:txBody>
          <a:bodyPr wrap="none" rtlCol="0">
            <a:spAutoFit/>
          </a:bodyPr>
          <a:lstStyle/>
          <a:p>
            <a:r>
              <a:rPr lang="en-US" sz="700" dirty="0" smtClean="0"/>
              <a:t>296</a:t>
            </a:r>
            <a:endParaRPr lang="en-US" sz="700" dirty="0"/>
          </a:p>
        </p:txBody>
      </p:sp>
      <p:sp>
        <p:nvSpPr>
          <p:cNvPr id="47" name="TextBox 46"/>
          <p:cNvSpPr txBox="1"/>
          <p:nvPr/>
        </p:nvSpPr>
        <p:spPr>
          <a:xfrm>
            <a:off x="4238048" y="5332891"/>
            <a:ext cx="319318" cy="200055"/>
          </a:xfrm>
          <a:prstGeom prst="rect">
            <a:avLst/>
          </a:prstGeom>
          <a:noFill/>
        </p:spPr>
        <p:txBody>
          <a:bodyPr wrap="none" rtlCol="0">
            <a:spAutoFit/>
          </a:bodyPr>
          <a:lstStyle/>
          <a:p>
            <a:r>
              <a:rPr lang="en-US" sz="700" dirty="0" smtClean="0"/>
              <a:t>295</a:t>
            </a:r>
            <a:endParaRPr lang="en-US" sz="700" dirty="0"/>
          </a:p>
        </p:txBody>
      </p:sp>
      <p:sp>
        <p:nvSpPr>
          <p:cNvPr id="48" name="TextBox 47"/>
          <p:cNvSpPr txBox="1"/>
          <p:nvPr/>
        </p:nvSpPr>
        <p:spPr>
          <a:xfrm>
            <a:off x="4238048" y="5167089"/>
            <a:ext cx="319318" cy="200055"/>
          </a:xfrm>
          <a:prstGeom prst="rect">
            <a:avLst/>
          </a:prstGeom>
          <a:noFill/>
        </p:spPr>
        <p:txBody>
          <a:bodyPr wrap="none" rtlCol="0">
            <a:spAutoFit/>
          </a:bodyPr>
          <a:lstStyle/>
          <a:p>
            <a:r>
              <a:rPr lang="en-US" sz="700" dirty="0" smtClean="0"/>
              <a:t>294</a:t>
            </a:r>
            <a:endParaRPr lang="en-US" sz="700" dirty="0"/>
          </a:p>
        </p:txBody>
      </p:sp>
      <p:sp>
        <p:nvSpPr>
          <p:cNvPr id="49" name="TextBox 48"/>
          <p:cNvSpPr txBox="1"/>
          <p:nvPr/>
        </p:nvSpPr>
        <p:spPr>
          <a:xfrm>
            <a:off x="4238046" y="4995787"/>
            <a:ext cx="319318" cy="200055"/>
          </a:xfrm>
          <a:prstGeom prst="rect">
            <a:avLst/>
          </a:prstGeom>
          <a:noFill/>
        </p:spPr>
        <p:txBody>
          <a:bodyPr wrap="none" rtlCol="0">
            <a:spAutoFit/>
          </a:bodyPr>
          <a:lstStyle/>
          <a:p>
            <a:r>
              <a:rPr lang="en-US" sz="700" dirty="0" smtClean="0"/>
              <a:t>293</a:t>
            </a:r>
            <a:endParaRPr lang="en-US" sz="700" dirty="0"/>
          </a:p>
        </p:txBody>
      </p:sp>
      <p:sp>
        <p:nvSpPr>
          <p:cNvPr id="50" name="TextBox 49"/>
          <p:cNvSpPr txBox="1"/>
          <p:nvPr/>
        </p:nvSpPr>
        <p:spPr>
          <a:xfrm>
            <a:off x="4238048" y="4822050"/>
            <a:ext cx="319318" cy="200055"/>
          </a:xfrm>
          <a:prstGeom prst="rect">
            <a:avLst/>
          </a:prstGeom>
          <a:noFill/>
        </p:spPr>
        <p:txBody>
          <a:bodyPr wrap="none" rtlCol="0">
            <a:spAutoFit/>
          </a:bodyPr>
          <a:lstStyle/>
          <a:p>
            <a:r>
              <a:rPr lang="en-US" sz="700" dirty="0" smtClean="0"/>
              <a:t>292</a:t>
            </a:r>
            <a:endParaRPr lang="en-US" sz="700" dirty="0"/>
          </a:p>
        </p:txBody>
      </p:sp>
      <p:sp>
        <p:nvSpPr>
          <p:cNvPr id="51" name="TextBox 50"/>
          <p:cNvSpPr txBox="1"/>
          <p:nvPr/>
        </p:nvSpPr>
        <p:spPr>
          <a:xfrm>
            <a:off x="4238046" y="4650750"/>
            <a:ext cx="319318" cy="200055"/>
          </a:xfrm>
          <a:prstGeom prst="rect">
            <a:avLst/>
          </a:prstGeom>
          <a:noFill/>
        </p:spPr>
        <p:txBody>
          <a:bodyPr wrap="none" rtlCol="0">
            <a:spAutoFit/>
          </a:bodyPr>
          <a:lstStyle/>
          <a:p>
            <a:r>
              <a:rPr lang="en-US" sz="700" dirty="0" smtClean="0"/>
              <a:t>291</a:t>
            </a:r>
            <a:endParaRPr lang="en-US" sz="700" dirty="0"/>
          </a:p>
        </p:txBody>
      </p:sp>
      <p:sp>
        <p:nvSpPr>
          <p:cNvPr id="52" name="TextBox 51"/>
          <p:cNvSpPr txBox="1"/>
          <p:nvPr/>
        </p:nvSpPr>
        <p:spPr>
          <a:xfrm>
            <a:off x="4238046" y="4484946"/>
            <a:ext cx="319318" cy="200055"/>
          </a:xfrm>
          <a:prstGeom prst="rect">
            <a:avLst/>
          </a:prstGeom>
          <a:noFill/>
        </p:spPr>
        <p:txBody>
          <a:bodyPr wrap="none" rtlCol="0">
            <a:spAutoFit/>
          </a:bodyPr>
          <a:lstStyle/>
          <a:p>
            <a:r>
              <a:rPr lang="en-US" sz="700" dirty="0" smtClean="0"/>
              <a:t>290</a:t>
            </a:r>
            <a:endParaRPr lang="en-US" sz="700" dirty="0"/>
          </a:p>
        </p:txBody>
      </p:sp>
      <p:sp>
        <p:nvSpPr>
          <p:cNvPr id="53" name="TextBox 52"/>
          <p:cNvSpPr txBox="1"/>
          <p:nvPr/>
        </p:nvSpPr>
        <p:spPr>
          <a:xfrm>
            <a:off x="4238044" y="4313646"/>
            <a:ext cx="319318" cy="200055"/>
          </a:xfrm>
          <a:prstGeom prst="rect">
            <a:avLst/>
          </a:prstGeom>
          <a:noFill/>
        </p:spPr>
        <p:txBody>
          <a:bodyPr wrap="none" rtlCol="0">
            <a:spAutoFit/>
          </a:bodyPr>
          <a:lstStyle/>
          <a:p>
            <a:r>
              <a:rPr lang="en-US" sz="700" dirty="0" smtClean="0"/>
              <a:t>289</a:t>
            </a:r>
            <a:endParaRPr lang="en-US" sz="700" dirty="0"/>
          </a:p>
        </p:txBody>
      </p:sp>
      <p:sp>
        <p:nvSpPr>
          <p:cNvPr id="54" name="TextBox 53"/>
          <p:cNvSpPr txBox="1"/>
          <p:nvPr/>
        </p:nvSpPr>
        <p:spPr>
          <a:xfrm>
            <a:off x="3962406" y="6654151"/>
            <a:ext cx="319318" cy="200055"/>
          </a:xfrm>
          <a:prstGeom prst="rect">
            <a:avLst/>
          </a:prstGeom>
          <a:noFill/>
        </p:spPr>
        <p:txBody>
          <a:bodyPr wrap="none" rtlCol="0">
            <a:spAutoFit/>
          </a:bodyPr>
          <a:lstStyle/>
          <a:p>
            <a:r>
              <a:rPr lang="en-US" sz="700" dirty="0" smtClean="0"/>
              <a:t>273</a:t>
            </a:r>
            <a:endParaRPr lang="en-US" sz="700" dirty="0"/>
          </a:p>
        </p:txBody>
      </p:sp>
      <p:sp>
        <p:nvSpPr>
          <p:cNvPr id="55" name="TextBox 54"/>
          <p:cNvSpPr txBox="1"/>
          <p:nvPr/>
        </p:nvSpPr>
        <p:spPr>
          <a:xfrm>
            <a:off x="3962406" y="6477374"/>
            <a:ext cx="319318" cy="200055"/>
          </a:xfrm>
          <a:prstGeom prst="rect">
            <a:avLst/>
          </a:prstGeom>
          <a:noFill/>
        </p:spPr>
        <p:txBody>
          <a:bodyPr wrap="none" rtlCol="0">
            <a:spAutoFit/>
          </a:bodyPr>
          <a:lstStyle/>
          <a:p>
            <a:r>
              <a:rPr lang="en-US" sz="700" dirty="0" smtClean="0"/>
              <a:t>272</a:t>
            </a:r>
            <a:endParaRPr lang="en-US" sz="700" dirty="0"/>
          </a:p>
        </p:txBody>
      </p:sp>
      <p:sp>
        <p:nvSpPr>
          <p:cNvPr id="56" name="TextBox 55"/>
          <p:cNvSpPr txBox="1"/>
          <p:nvPr/>
        </p:nvSpPr>
        <p:spPr>
          <a:xfrm>
            <a:off x="3962404" y="6306074"/>
            <a:ext cx="319318" cy="200055"/>
          </a:xfrm>
          <a:prstGeom prst="rect">
            <a:avLst/>
          </a:prstGeom>
          <a:noFill/>
        </p:spPr>
        <p:txBody>
          <a:bodyPr wrap="none" rtlCol="0">
            <a:spAutoFit/>
          </a:bodyPr>
          <a:lstStyle/>
          <a:p>
            <a:r>
              <a:rPr lang="en-US" sz="700" dirty="0" smtClean="0"/>
              <a:t>271</a:t>
            </a:r>
            <a:endParaRPr lang="en-US" sz="700" dirty="0"/>
          </a:p>
        </p:txBody>
      </p:sp>
      <p:sp>
        <p:nvSpPr>
          <p:cNvPr id="57" name="TextBox 56"/>
          <p:cNvSpPr txBox="1"/>
          <p:nvPr/>
        </p:nvSpPr>
        <p:spPr>
          <a:xfrm>
            <a:off x="3962406" y="6146969"/>
            <a:ext cx="319318" cy="200055"/>
          </a:xfrm>
          <a:prstGeom prst="rect">
            <a:avLst/>
          </a:prstGeom>
          <a:noFill/>
        </p:spPr>
        <p:txBody>
          <a:bodyPr wrap="none" rtlCol="0">
            <a:spAutoFit/>
          </a:bodyPr>
          <a:lstStyle/>
          <a:p>
            <a:r>
              <a:rPr lang="en-US" sz="700" dirty="0" smtClean="0"/>
              <a:t>270</a:t>
            </a:r>
            <a:endParaRPr lang="en-US" sz="700" dirty="0"/>
          </a:p>
        </p:txBody>
      </p:sp>
      <p:sp>
        <p:nvSpPr>
          <p:cNvPr id="58" name="TextBox 57"/>
          <p:cNvSpPr txBox="1"/>
          <p:nvPr/>
        </p:nvSpPr>
        <p:spPr>
          <a:xfrm>
            <a:off x="3962404" y="5975667"/>
            <a:ext cx="319318" cy="200055"/>
          </a:xfrm>
          <a:prstGeom prst="rect">
            <a:avLst/>
          </a:prstGeom>
          <a:noFill/>
        </p:spPr>
        <p:txBody>
          <a:bodyPr wrap="none" rtlCol="0">
            <a:spAutoFit/>
          </a:bodyPr>
          <a:lstStyle/>
          <a:p>
            <a:r>
              <a:rPr lang="en-US" sz="700" dirty="0" smtClean="0"/>
              <a:t>269</a:t>
            </a:r>
            <a:endParaRPr lang="en-US" sz="700" dirty="0"/>
          </a:p>
        </p:txBody>
      </p:sp>
      <p:sp>
        <p:nvSpPr>
          <p:cNvPr id="59" name="TextBox 58"/>
          <p:cNvSpPr txBox="1"/>
          <p:nvPr/>
        </p:nvSpPr>
        <p:spPr>
          <a:xfrm>
            <a:off x="3962404" y="5809865"/>
            <a:ext cx="319318" cy="200055"/>
          </a:xfrm>
          <a:prstGeom prst="rect">
            <a:avLst/>
          </a:prstGeom>
          <a:noFill/>
        </p:spPr>
        <p:txBody>
          <a:bodyPr wrap="none" rtlCol="0">
            <a:spAutoFit/>
          </a:bodyPr>
          <a:lstStyle/>
          <a:p>
            <a:r>
              <a:rPr lang="en-US" sz="700" dirty="0" smtClean="0"/>
              <a:t>268</a:t>
            </a:r>
            <a:endParaRPr lang="en-US" sz="700" dirty="0"/>
          </a:p>
        </p:txBody>
      </p:sp>
      <p:sp>
        <p:nvSpPr>
          <p:cNvPr id="60" name="TextBox 59"/>
          <p:cNvSpPr txBox="1"/>
          <p:nvPr/>
        </p:nvSpPr>
        <p:spPr>
          <a:xfrm>
            <a:off x="3962402" y="5645879"/>
            <a:ext cx="319318" cy="200055"/>
          </a:xfrm>
          <a:prstGeom prst="rect">
            <a:avLst/>
          </a:prstGeom>
          <a:noFill/>
        </p:spPr>
        <p:txBody>
          <a:bodyPr wrap="none" rtlCol="0">
            <a:spAutoFit/>
          </a:bodyPr>
          <a:lstStyle/>
          <a:p>
            <a:r>
              <a:rPr lang="en-US" sz="700" dirty="0" smtClean="0"/>
              <a:t>267</a:t>
            </a:r>
            <a:endParaRPr lang="en-US" sz="700" dirty="0"/>
          </a:p>
        </p:txBody>
      </p:sp>
      <p:sp>
        <p:nvSpPr>
          <p:cNvPr id="61" name="TextBox 60"/>
          <p:cNvSpPr txBox="1"/>
          <p:nvPr/>
        </p:nvSpPr>
        <p:spPr>
          <a:xfrm>
            <a:off x="3962406" y="5493473"/>
            <a:ext cx="319318" cy="200055"/>
          </a:xfrm>
          <a:prstGeom prst="rect">
            <a:avLst/>
          </a:prstGeom>
          <a:noFill/>
        </p:spPr>
        <p:txBody>
          <a:bodyPr wrap="none" rtlCol="0">
            <a:spAutoFit/>
          </a:bodyPr>
          <a:lstStyle/>
          <a:p>
            <a:r>
              <a:rPr lang="en-US" sz="700" dirty="0" smtClean="0"/>
              <a:t>266</a:t>
            </a:r>
            <a:endParaRPr lang="en-US" sz="700" dirty="0"/>
          </a:p>
        </p:txBody>
      </p:sp>
      <p:sp>
        <p:nvSpPr>
          <p:cNvPr id="62" name="TextBox 61"/>
          <p:cNvSpPr txBox="1"/>
          <p:nvPr/>
        </p:nvSpPr>
        <p:spPr>
          <a:xfrm>
            <a:off x="3962404" y="5322171"/>
            <a:ext cx="319318" cy="200055"/>
          </a:xfrm>
          <a:prstGeom prst="rect">
            <a:avLst/>
          </a:prstGeom>
          <a:noFill/>
        </p:spPr>
        <p:txBody>
          <a:bodyPr wrap="none" rtlCol="0">
            <a:spAutoFit/>
          </a:bodyPr>
          <a:lstStyle/>
          <a:p>
            <a:r>
              <a:rPr lang="en-US" sz="700" dirty="0" smtClean="0"/>
              <a:t>265</a:t>
            </a:r>
            <a:endParaRPr lang="en-US" sz="700" dirty="0"/>
          </a:p>
        </p:txBody>
      </p:sp>
      <p:sp>
        <p:nvSpPr>
          <p:cNvPr id="63" name="TextBox 62"/>
          <p:cNvSpPr txBox="1"/>
          <p:nvPr/>
        </p:nvSpPr>
        <p:spPr>
          <a:xfrm>
            <a:off x="3962404" y="5156369"/>
            <a:ext cx="319318" cy="200055"/>
          </a:xfrm>
          <a:prstGeom prst="rect">
            <a:avLst/>
          </a:prstGeom>
          <a:noFill/>
        </p:spPr>
        <p:txBody>
          <a:bodyPr wrap="none" rtlCol="0">
            <a:spAutoFit/>
          </a:bodyPr>
          <a:lstStyle/>
          <a:p>
            <a:r>
              <a:rPr lang="en-US" sz="700" dirty="0" smtClean="0"/>
              <a:t>264</a:t>
            </a:r>
            <a:endParaRPr lang="en-US" sz="700" dirty="0"/>
          </a:p>
        </p:txBody>
      </p:sp>
      <p:sp>
        <p:nvSpPr>
          <p:cNvPr id="64" name="TextBox 63"/>
          <p:cNvSpPr txBox="1"/>
          <p:nvPr/>
        </p:nvSpPr>
        <p:spPr>
          <a:xfrm>
            <a:off x="3962402" y="4985067"/>
            <a:ext cx="319318" cy="200055"/>
          </a:xfrm>
          <a:prstGeom prst="rect">
            <a:avLst/>
          </a:prstGeom>
          <a:noFill/>
        </p:spPr>
        <p:txBody>
          <a:bodyPr wrap="none" rtlCol="0">
            <a:spAutoFit/>
          </a:bodyPr>
          <a:lstStyle/>
          <a:p>
            <a:r>
              <a:rPr lang="en-US" sz="700" dirty="0" smtClean="0"/>
              <a:t>263</a:t>
            </a:r>
            <a:endParaRPr lang="en-US" sz="700" dirty="0"/>
          </a:p>
        </p:txBody>
      </p:sp>
      <p:sp>
        <p:nvSpPr>
          <p:cNvPr id="65" name="TextBox 64"/>
          <p:cNvSpPr txBox="1"/>
          <p:nvPr/>
        </p:nvSpPr>
        <p:spPr>
          <a:xfrm>
            <a:off x="3962404" y="4811330"/>
            <a:ext cx="319318" cy="200055"/>
          </a:xfrm>
          <a:prstGeom prst="rect">
            <a:avLst/>
          </a:prstGeom>
          <a:noFill/>
        </p:spPr>
        <p:txBody>
          <a:bodyPr wrap="none" rtlCol="0">
            <a:spAutoFit/>
          </a:bodyPr>
          <a:lstStyle/>
          <a:p>
            <a:r>
              <a:rPr lang="en-US" sz="700" dirty="0" smtClean="0"/>
              <a:t>262</a:t>
            </a:r>
            <a:endParaRPr lang="en-US" sz="700" dirty="0"/>
          </a:p>
        </p:txBody>
      </p:sp>
      <p:sp>
        <p:nvSpPr>
          <p:cNvPr id="66" name="TextBox 65"/>
          <p:cNvSpPr txBox="1"/>
          <p:nvPr/>
        </p:nvSpPr>
        <p:spPr>
          <a:xfrm>
            <a:off x="3962402" y="4640030"/>
            <a:ext cx="319318" cy="200055"/>
          </a:xfrm>
          <a:prstGeom prst="rect">
            <a:avLst/>
          </a:prstGeom>
          <a:noFill/>
        </p:spPr>
        <p:txBody>
          <a:bodyPr wrap="none" rtlCol="0">
            <a:spAutoFit/>
          </a:bodyPr>
          <a:lstStyle/>
          <a:p>
            <a:r>
              <a:rPr lang="en-US" sz="700" dirty="0" smtClean="0"/>
              <a:t>261</a:t>
            </a:r>
            <a:endParaRPr lang="en-US" sz="700" dirty="0"/>
          </a:p>
        </p:txBody>
      </p:sp>
      <p:sp>
        <p:nvSpPr>
          <p:cNvPr id="67" name="TextBox 66"/>
          <p:cNvSpPr txBox="1"/>
          <p:nvPr/>
        </p:nvSpPr>
        <p:spPr>
          <a:xfrm>
            <a:off x="3962402" y="4474226"/>
            <a:ext cx="319318" cy="200055"/>
          </a:xfrm>
          <a:prstGeom prst="rect">
            <a:avLst/>
          </a:prstGeom>
          <a:noFill/>
        </p:spPr>
        <p:txBody>
          <a:bodyPr wrap="none" rtlCol="0">
            <a:spAutoFit/>
          </a:bodyPr>
          <a:lstStyle/>
          <a:p>
            <a:r>
              <a:rPr lang="en-US" sz="700" dirty="0" smtClean="0"/>
              <a:t>260</a:t>
            </a:r>
            <a:endParaRPr lang="en-US" sz="700" dirty="0"/>
          </a:p>
        </p:txBody>
      </p:sp>
      <p:sp>
        <p:nvSpPr>
          <p:cNvPr id="68" name="TextBox 67"/>
          <p:cNvSpPr txBox="1"/>
          <p:nvPr/>
        </p:nvSpPr>
        <p:spPr>
          <a:xfrm>
            <a:off x="3962400" y="4302926"/>
            <a:ext cx="319318" cy="200055"/>
          </a:xfrm>
          <a:prstGeom prst="rect">
            <a:avLst/>
          </a:prstGeom>
          <a:noFill/>
        </p:spPr>
        <p:txBody>
          <a:bodyPr wrap="none" rtlCol="0">
            <a:spAutoFit/>
          </a:bodyPr>
          <a:lstStyle/>
          <a:p>
            <a:r>
              <a:rPr lang="en-US" sz="700" dirty="0" smtClean="0"/>
              <a:t>259</a:t>
            </a:r>
            <a:endParaRPr lang="en-US" sz="700" dirty="0"/>
          </a:p>
        </p:txBody>
      </p:sp>
      <p:sp>
        <p:nvSpPr>
          <p:cNvPr id="69" name="TextBox 68"/>
          <p:cNvSpPr txBox="1"/>
          <p:nvPr/>
        </p:nvSpPr>
        <p:spPr>
          <a:xfrm>
            <a:off x="3682704" y="6848446"/>
            <a:ext cx="319318" cy="200055"/>
          </a:xfrm>
          <a:prstGeom prst="rect">
            <a:avLst/>
          </a:prstGeom>
          <a:noFill/>
        </p:spPr>
        <p:txBody>
          <a:bodyPr wrap="none" rtlCol="0">
            <a:spAutoFit/>
          </a:bodyPr>
          <a:lstStyle/>
          <a:p>
            <a:r>
              <a:rPr lang="en-US" sz="700" dirty="0" smtClean="0"/>
              <a:t>243</a:t>
            </a:r>
            <a:endParaRPr lang="en-US" sz="700" dirty="0"/>
          </a:p>
        </p:txBody>
      </p:sp>
      <p:sp>
        <p:nvSpPr>
          <p:cNvPr id="70" name="TextBox 69"/>
          <p:cNvSpPr txBox="1"/>
          <p:nvPr/>
        </p:nvSpPr>
        <p:spPr>
          <a:xfrm>
            <a:off x="3682702" y="6673487"/>
            <a:ext cx="319318" cy="200055"/>
          </a:xfrm>
          <a:prstGeom prst="rect">
            <a:avLst/>
          </a:prstGeom>
          <a:noFill/>
        </p:spPr>
        <p:txBody>
          <a:bodyPr wrap="none" rtlCol="0">
            <a:spAutoFit/>
          </a:bodyPr>
          <a:lstStyle/>
          <a:p>
            <a:r>
              <a:rPr lang="en-US" sz="700" dirty="0" smtClean="0"/>
              <a:t>242</a:t>
            </a:r>
            <a:endParaRPr lang="en-US" sz="700" dirty="0"/>
          </a:p>
        </p:txBody>
      </p:sp>
      <p:sp>
        <p:nvSpPr>
          <p:cNvPr id="71" name="TextBox 70"/>
          <p:cNvSpPr txBox="1"/>
          <p:nvPr/>
        </p:nvSpPr>
        <p:spPr>
          <a:xfrm>
            <a:off x="3682702" y="6496710"/>
            <a:ext cx="319318" cy="200055"/>
          </a:xfrm>
          <a:prstGeom prst="rect">
            <a:avLst/>
          </a:prstGeom>
          <a:noFill/>
        </p:spPr>
        <p:txBody>
          <a:bodyPr wrap="none" rtlCol="0">
            <a:spAutoFit/>
          </a:bodyPr>
          <a:lstStyle/>
          <a:p>
            <a:r>
              <a:rPr lang="en-US" sz="700" dirty="0" smtClean="0"/>
              <a:t>241</a:t>
            </a:r>
            <a:endParaRPr lang="en-US" sz="700" dirty="0"/>
          </a:p>
        </p:txBody>
      </p:sp>
      <p:sp>
        <p:nvSpPr>
          <p:cNvPr id="72" name="TextBox 71"/>
          <p:cNvSpPr txBox="1"/>
          <p:nvPr/>
        </p:nvSpPr>
        <p:spPr>
          <a:xfrm>
            <a:off x="3682700" y="6325410"/>
            <a:ext cx="319318" cy="200055"/>
          </a:xfrm>
          <a:prstGeom prst="rect">
            <a:avLst/>
          </a:prstGeom>
          <a:noFill/>
        </p:spPr>
        <p:txBody>
          <a:bodyPr wrap="none" rtlCol="0">
            <a:spAutoFit/>
          </a:bodyPr>
          <a:lstStyle/>
          <a:p>
            <a:r>
              <a:rPr lang="en-US" sz="700" dirty="0" smtClean="0"/>
              <a:t>240</a:t>
            </a:r>
            <a:endParaRPr lang="en-US" sz="700" dirty="0"/>
          </a:p>
        </p:txBody>
      </p:sp>
      <p:sp>
        <p:nvSpPr>
          <p:cNvPr id="73" name="TextBox 72"/>
          <p:cNvSpPr txBox="1"/>
          <p:nvPr/>
        </p:nvSpPr>
        <p:spPr>
          <a:xfrm>
            <a:off x="3682702" y="6166305"/>
            <a:ext cx="319318" cy="200055"/>
          </a:xfrm>
          <a:prstGeom prst="rect">
            <a:avLst/>
          </a:prstGeom>
          <a:noFill/>
        </p:spPr>
        <p:txBody>
          <a:bodyPr wrap="none" rtlCol="0">
            <a:spAutoFit/>
          </a:bodyPr>
          <a:lstStyle/>
          <a:p>
            <a:r>
              <a:rPr lang="en-US" sz="700" dirty="0" smtClean="0"/>
              <a:t>239</a:t>
            </a:r>
            <a:endParaRPr lang="en-US" sz="700" dirty="0"/>
          </a:p>
        </p:txBody>
      </p:sp>
      <p:sp>
        <p:nvSpPr>
          <p:cNvPr id="74" name="TextBox 73"/>
          <p:cNvSpPr txBox="1"/>
          <p:nvPr/>
        </p:nvSpPr>
        <p:spPr>
          <a:xfrm>
            <a:off x="3682700" y="5995003"/>
            <a:ext cx="319318" cy="200055"/>
          </a:xfrm>
          <a:prstGeom prst="rect">
            <a:avLst/>
          </a:prstGeom>
          <a:noFill/>
        </p:spPr>
        <p:txBody>
          <a:bodyPr wrap="none" rtlCol="0">
            <a:spAutoFit/>
          </a:bodyPr>
          <a:lstStyle/>
          <a:p>
            <a:r>
              <a:rPr lang="en-US" sz="700" dirty="0" smtClean="0"/>
              <a:t>238</a:t>
            </a:r>
            <a:endParaRPr lang="en-US" sz="700" dirty="0"/>
          </a:p>
        </p:txBody>
      </p:sp>
      <p:sp>
        <p:nvSpPr>
          <p:cNvPr id="75" name="TextBox 74"/>
          <p:cNvSpPr txBox="1"/>
          <p:nvPr/>
        </p:nvSpPr>
        <p:spPr>
          <a:xfrm>
            <a:off x="3682700" y="5829201"/>
            <a:ext cx="319318" cy="200055"/>
          </a:xfrm>
          <a:prstGeom prst="rect">
            <a:avLst/>
          </a:prstGeom>
          <a:noFill/>
        </p:spPr>
        <p:txBody>
          <a:bodyPr wrap="none" rtlCol="0">
            <a:spAutoFit/>
          </a:bodyPr>
          <a:lstStyle/>
          <a:p>
            <a:r>
              <a:rPr lang="en-US" sz="700" dirty="0" smtClean="0"/>
              <a:t>237</a:t>
            </a:r>
            <a:endParaRPr lang="en-US" sz="700" dirty="0"/>
          </a:p>
        </p:txBody>
      </p:sp>
      <p:sp>
        <p:nvSpPr>
          <p:cNvPr id="76" name="TextBox 75"/>
          <p:cNvSpPr txBox="1"/>
          <p:nvPr/>
        </p:nvSpPr>
        <p:spPr>
          <a:xfrm>
            <a:off x="3682698" y="5665215"/>
            <a:ext cx="319318" cy="200055"/>
          </a:xfrm>
          <a:prstGeom prst="rect">
            <a:avLst/>
          </a:prstGeom>
          <a:noFill/>
        </p:spPr>
        <p:txBody>
          <a:bodyPr wrap="none" rtlCol="0">
            <a:spAutoFit/>
          </a:bodyPr>
          <a:lstStyle/>
          <a:p>
            <a:r>
              <a:rPr lang="en-US" sz="700" dirty="0" smtClean="0"/>
              <a:t>236</a:t>
            </a:r>
            <a:endParaRPr lang="en-US" sz="700" dirty="0"/>
          </a:p>
        </p:txBody>
      </p:sp>
      <p:sp>
        <p:nvSpPr>
          <p:cNvPr id="77" name="TextBox 76"/>
          <p:cNvSpPr txBox="1"/>
          <p:nvPr/>
        </p:nvSpPr>
        <p:spPr>
          <a:xfrm>
            <a:off x="3682702" y="5512809"/>
            <a:ext cx="319318" cy="200055"/>
          </a:xfrm>
          <a:prstGeom prst="rect">
            <a:avLst/>
          </a:prstGeom>
          <a:noFill/>
        </p:spPr>
        <p:txBody>
          <a:bodyPr wrap="none" rtlCol="0">
            <a:spAutoFit/>
          </a:bodyPr>
          <a:lstStyle/>
          <a:p>
            <a:r>
              <a:rPr lang="en-US" sz="700" dirty="0" smtClean="0"/>
              <a:t>235</a:t>
            </a:r>
            <a:endParaRPr lang="en-US" sz="700" dirty="0"/>
          </a:p>
        </p:txBody>
      </p:sp>
      <p:sp>
        <p:nvSpPr>
          <p:cNvPr id="78" name="TextBox 77"/>
          <p:cNvSpPr txBox="1"/>
          <p:nvPr/>
        </p:nvSpPr>
        <p:spPr>
          <a:xfrm>
            <a:off x="3682700" y="5341507"/>
            <a:ext cx="319318" cy="200055"/>
          </a:xfrm>
          <a:prstGeom prst="rect">
            <a:avLst/>
          </a:prstGeom>
          <a:noFill/>
        </p:spPr>
        <p:txBody>
          <a:bodyPr wrap="none" rtlCol="0">
            <a:spAutoFit/>
          </a:bodyPr>
          <a:lstStyle/>
          <a:p>
            <a:r>
              <a:rPr lang="en-US" sz="700" dirty="0" smtClean="0"/>
              <a:t>234</a:t>
            </a:r>
            <a:endParaRPr lang="en-US" sz="700" dirty="0"/>
          </a:p>
        </p:txBody>
      </p:sp>
      <p:sp>
        <p:nvSpPr>
          <p:cNvPr id="79" name="TextBox 78"/>
          <p:cNvSpPr txBox="1"/>
          <p:nvPr/>
        </p:nvSpPr>
        <p:spPr>
          <a:xfrm>
            <a:off x="3682700" y="5175705"/>
            <a:ext cx="319318" cy="200055"/>
          </a:xfrm>
          <a:prstGeom prst="rect">
            <a:avLst/>
          </a:prstGeom>
          <a:noFill/>
        </p:spPr>
        <p:txBody>
          <a:bodyPr wrap="none" rtlCol="0">
            <a:spAutoFit/>
          </a:bodyPr>
          <a:lstStyle/>
          <a:p>
            <a:r>
              <a:rPr lang="en-US" sz="700" dirty="0" smtClean="0"/>
              <a:t>233</a:t>
            </a:r>
            <a:endParaRPr lang="en-US" sz="700" dirty="0"/>
          </a:p>
        </p:txBody>
      </p:sp>
      <p:sp>
        <p:nvSpPr>
          <p:cNvPr id="80" name="TextBox 79"/>
          <p:cNvSpPr txBox="1"/>
          <p:nvPr/>
        </p:nvSpPr>
        <p:spPr>
          <a:xfrm>
            <a:off x="3682698" y="5004403"/>
            <a:ext cx="319318" cy="200055"/>
          </a:xfrm>
          <a:prstGeom prst="rect">
            <a:avLst/>
          </a:prstGeom>
          <a:noFill/>
        </p:spPr>
        <p:txBody>
          <a:bodyPr wrap="none" rtlCol="0">
            <a:spAutoFit/>
          </a:bodyPr>
          <a:lstStyle/>
          <a:p>
            <a:r>
              <a:rPr lang="en-US" sz="700" dirty="0" smtClean="0"/>
              <a:t>232</a:t>
            </a:r>
            <a:endParaRPr lang="en-US" sz="700" dirty="0"/>
          </a:p>
        </p:txBody>
      </p:sp>
      <p:sp>
        <p:nvSpPr>
          <p:cNvPr id="81" name="TextBox 80"/>
          <p:cNvSpPr txBox="1"/>
          <p:nvPr/>
        </p:nvSpPr>
        <p:spPr>
          <a:xfrm>
            <a:off x="3682700" y="4830666"/>
            <a:ext cx="319318" cy="200055"/>
          </a:xfrm>
          <a:prstGeom prst="rect">
            <a:avLst/>
          </a:prstGeom>
          <a:noFill/>
        </p:spPr>
        <p:txBody>
          <a:bodyPr wrap="none" rtlCol="0">
            <a:spAutoFit/>
          </a:bodyPr>
          <a:lstStyle/>
          <a:p>
            <a:r>
              <a:rPr lang="en-US" sz="700" dirty="0" smtClean="0"/>
              <a:t>231</a:t>
            </a:r>
            <a:endParaRPr lang="en-US" sz="700" dirty="0"/>
          </a:p>
        </p:txBody>
      </p:sp>
      <p:sp>
        <p:nvSpPr>
          <p:cNvPr id="82" name="TextBox 81"/>
          <p:cNvSpPr txBox="1"/>
          <p:nvPr/>
        </p:nvSpPr>
        <p:spPr>
          <a:xfrm>
            <a:off x="3682698" y="4659366"/>
            <a:ext cx="319318" cy="200055"/>
          </a:xfrm>
          <a:prstGeom prst="rect">
            <a:avLst/>
          </a:prstGeom>
          <a:noFill/>
        </p:spPr>
        <p:txBody>
          <a:bodyPr wrap="none" rtlCol="0">
            <a:spAutoFit/>
          </a:bodyPr>
          <a:lstStyle/>
          <a:p>
            <a:r>
              <a:rPr lang="en-US" sz="700" dirty="0" smtClean="0"/>
              <a:t>230</a:t>
            </a:r>
            <a:endParaRPr lang="en-US" sz="700" dirty="0"/>
          </a:p>
        </p:txBody>
      </p:sp>
      <p:sp>
        <p:nvSpPr>
          <p:cNvPr id="83" name="TextBox 82"/>
          <p:cNvSpPr txBox="1"/>
          <p:nvPr/>
        </p:nvSpPr>
        <p:spPr>
          <a:xfrm>
            <a:off x="3682698" y="4493562"/>
            <a:ext cx="319318" cy="200055"/>
          </a:xfrm>
          <a:prstGeom prst="rect">
            <a:avLst/>
          </a:prstGeom>
          <a:noFill/>
        </p:spPr>
        <p:txBody>
          <a:bodyPr wrap="none" rtlCol="0">
            <a:spAutoFit/>
          </a:bodyPr>
          <a:lstStyle/>
          <a:p>
            <a:r>
              <a:rPr lang="en-US" sz="700" dirty="0" smtClean="0"/>
              <a:t>229</a:t>
            </a:r>
            <a:endParaRPr lang="en-US" sz="700" dirty="0"/>
          </a:p>
        </p:txBody>
      </p:sp>
      <p:sp>
        <p:nvSpPr>
          <p:cNvPr id="84" name="TextBox 83"/>
          <p:cNvSpPr txBox="1"/>
          <p:nvPr/>
        </p:nvSpPr>
        <p:spPr>
          <a:xfrm>
            <a:off x="3682696" y="4322262"/>
            <a:ext cx="319318" cy="200055"/>
          </a:xfrm>
          <a:prstGeom prst="rect">
            <a:avLst/>
          </a:prstGeom>
          <a:noFill/>
        </p:spPr>
        <p:txBody>
          <a:bodyPr wrap="none" rtlCol="0">
            <a:spAutoFit/>
          </a:bodyPr>
          <a:lstStyle/>
          <a:p>
            <a:r>
              <a:rPr lang="en-US" sz="700" dirty="0" smtClean="0"/>
              <a:t>228</a:t>
            </a:r>
            <a:endParaRPr lang="en-US" sz="700" dirty="0"/>
          </a:p>
        </p:txBody>
      </p:sp>
      <p:sp>
        <p:nvSpPr>
          <p:cNvPr id="85" name="TextBox 84"/>
          <p:cNvSpPr txBox="1"/>
          <p:nvPr/>
        </p:nvSpPr>
        <p:spPr>
          <a:xfrm>
            <a:off x="3407058" y="6667749"/>
            <a:ext cx="319318" cy="200055"/>
          </a:xfrm>
          <a:prstGeom prst="rect">
            <a:avLst/>
          </a:prstGeom>
          <a:noFill/>
        </p:spPr>
        <p:txBody>
          <a:bodyPr wrap="none" rtlCol="0">
            <a:spAutoFit/>
          </a:bodyPr>
          <a:lstStyle/>
          <a:p>
            <a:r>
              <a:rPr lang="en-US" sz="700" dirty="0" smtClean="0"/>
              <a:t>211</a:t>
            </a:r>
            <a:endParaRPr lang="en-US" sz="700" dirty="0"/>
          </a:p>
        </p:txBody>
      </p:sp>
      <p:sp>
        <p:nvSpPr>
          <p:cNvPr id="86" name="TextBox 85"/>
          <p:cNvSpPr txBox="1"/>
          <p:nvPr/>
        </p:nvSpPr>
        <p:spPr>
          <a:xfrm>
            <a:off x="3407058" y="6490971"/>
            <a:ext cx="319318" cy="200055"/>
          </a:xfrm>
          <a:prstGeom prst="rect">
            <a:avLst/>
          </a:prstGeom>
          <a:noFill/>
        </p:spPr>
        <p:txBody>
          <a:bodyPr wrap="none" rtlCol="0">
            <a:spAutoFit/>
          </a:bodyPr>
          <a:lstStyle/>
          <a:p>
            <a:r>
              <a:rPr lang="en-US" sz="700" dirty="0" smtClean="0"/>
              <a:t>210</a:t>
            </a:r>
            <a:endParaRPr lang="en-US" sz="700" dirty="0"/>
          </a:p>
        </p:txBody>
      </p:sp>
      <p:sp>
        <p:nvSpPr>
          <p:cNvPr id="87" name="TextBox 86"/>
          <p:cNvSpPr txBox="1"/>
          <p:nvPr/>
        </p:nvSpPr>
        <p:spPr>
          <a:xfrm>
            <a:off x="3407056" y="6319670"/>
            <a:ext cx="319318" cy="200055"/>
          </a:xfrm>
          <a:prstGeom prst="rect">
            <a:avLst/>
          </a:prstGeom>
          <a:noFill/>
        </p:spPr>
        <p:txBody>
          <a:bodyPr wrap="none" rtlCol="0">
            <a:spAutoFit/>
          </a:bodyPr>
          <a:lstStyle/>
          <a:p>
            <a:r>
              <a:rPr lang="en-US" sz="700" dirty="0" smtClean="0"/>
              <a:t>209</a:t>
            </a:r>
            <a:endParaRPr lang="en-US" sz="700" dirty="0"/>
          </a:p>
        </p:txBody>
      </p:sp>
      <p:sp>
        <p:nvSpPr>
          <p:cNvPr id="88" name="TextBox 87"/>
          <p:cNvSpPr txBox="1"/>
          <p:nvPr/>
        </p:nvSpPr>
        <p:spPr>
          <a:xfrm>
            <a:off x="3407058" y="6160566"/>
            <a:ext cx="319318" cy="200055"/>
          </a:xfrm>
          <a:prstGeom prst="rect">
            <a:avLst/>
          </a:prstGeom>
          <a:noFill/>
        </p:spPr>
        <p:txBody>
          <a:bodyPr wrap="none" rtlCol="0">
            <a:spAutoFit/>
          </a:bodyPr>
          <a:lstStyle/>
          <a:p>
            <a:r>
              <a:rPr lang="en-US" sz="700" dirty="0" smtClean="0"/>
              <a:t>208</a:t>
            </a:r>
            <a:endParaRPr lang="en-US" sz="700" dirty="0"/>
          </a:p>
        </p:txBody>
      </p:sp>
      <p:sp>
        <p:nvSpPr>
          <p:cNvPr id="89" name="TextBox 88"/>
          <p:cNvSpPr txBox="1"/>
          <p:nvPr/>
        </p:nvSpPr>
        <p:spPr>
          <a:xfrm>
            <a:off x="3407056" y="5989265"/>
            <a:ext cx="319318" cy="200055"/>
          </a:xfrm>
          <a:prstGeom prst="rect">
            <a:avLst/>
          </a:prstGeom>
          <a:noFill/>
        </p:spPr>
        <p:txBody>
          <a:bodyPr wrap="none" rtlCol="0">
            <a:spAutoFit/>
          </a:bodyPr>
          <a:lstStyle/>
          <a:p>
            <a:r>
              <a:rPr lang="en-US" sz="700" dirty="0" smtClean="0"/>
              <a:t>207</a:t>
            </a:r>
            <a:endParaRPr lang="en-US" sz="700" dirty="0"/>
          </a:p>
        </p:txBody>
      </p:sp>
      <p:sp>
        <p:nvSpPr>
          <p:cNvPr id="90" name="TextBox 89"/>
          <p:cNvSpPr txBox="1"/>
          <p:nvPr/>
        </p:nvSpPr>
        <p:spPr>
          <a:xfrm>
            <a:off x="3407056" y="5823462"/>
            <a:ext cx="319318" cy="200055"/>
          </a:xfrm>
          <a:prstGeom prst="rect">
            <a:avLst/>
          </a:prstGeom>
          <a:noFill/>
        </p:spPr>
        <p:txBody>
          <a:bodyPr wrap="none" rtlCol="0">
            <a:spAutoFit/>
          </a:bodyPr>
          <a:lstStyle/>
          <a:p>
            <a:r>
              <a:rPr lang="en-US" sz="700" dirty="0" smtClean="0"/>
              <a:t>206</a:t>
            </a:r>
            <a:endParaRPr lang="en-US" sz="700" dirty="0"/>
          </a:p>
        </p:txBody>
      </p:sp>
      <p:sp>
        <p:nvSpPr>
          <p:cNvPr id="91" name="TextBox 90"/>
          <p:cNvSpPr txBox="1"/>
          <p:nvPr/>
        </p:nvSpPr>
        <p:spPr>
          <a:xfrm>
            <a:off x="3407054" y="5659477"/>
            <a:ext cx="319318" cy="200055"/>
          </a:xfrm>
          <a:prstGeom prst="rect">
            <a:avLst/>
          </a:prstGeom>
          <a:noFill/>
        </p:spPr>
        <p:txBody>
          <a:bodyPr wrap="none" rtlCol="0">
            <a:spAutoFit/>
          </a:bodyPr>
          <a:lstStyle/>
          <a:p>
            <a:r>
              <a:rPr lang="en-US" sz="700" dirty="0" smtClean="0"/>
              <a:t>205</a:t>
            </a:r>
            <a:endParaRPr lang="en-US" sz="700" dirty="0"/>
          </a:p>
        </p:txBody>
      </p:sp>
      <p:sp>
        <p:nvSpPr>
          <p:cNvPr id="92" name="TextBox 91"/>
          <p:cNvSpPr txBox="1"/>
          <p:nvPr/>
        </p:nvSpPr>
        <p:spPr>
          <a:xfrm>
            <a:off x="3407058" y="5507070"/>
            <a:ext cx="319318" cy="200055"/>
          </a:xfrm>
          <a:prstGeom prst="rect">
            <a:avLst/>
          </a:prstGeom>
          <a:noFill/>
        </p:spPr>
        <p:txBody>
          <a:bodyPr wrap="none" rtlCol="0">
            <a:spAutoFit/>
          </a:bodyPr>
          <a:lstStyle/>
          <a:p>
            <a:r>
              <a:rPr lang="en-US" sz="700" dirty="0" smtClean="0"/>
              <a:t>204</a:t>
            </a:r>
            <a:endParaRPr lang="en-US" sz="700" dirty="0"/>
          </a:p>
        </p:txBody>
      </p:sp>
      <p:sp>
        <p:nvSpPr>
          <p:cNvPr id="93" name="TextBox 92"/>
          <p:cNvSpPr txBox="1"/>
          <p:nvPr/>
        </p:nvSpPr>
        <p:spPr>
          <a:xfrm>
            <a:off x="3407056" y="5335769"/>
            <a:ext cx="319318" cy="200055"/>
          </a:xfrm>
          <a:prstGeom prst="rect">
            <a:avLst/>
          </a:prstGeom>
          <a:noFill/>
        </p:spPr>
        <p:txBody>
          <a:bodyPr wrap="none" rtlCol="0">
            <a:spAutoFit/>
          </a:bodyPr>
          <a:lstStyle/>
          <a:p>
            <a:r>
              <a:rPr lang="en-US" sz="700" dirty="0" smtClean="0"/>
              <a:t>203</a:t>
            </a:r>
            <a:endParaRPr lang="en-US" sz="700" dirty="0"/>
          </a:p>
        </p:txBody>
      </p:sp>
      <p:sp>
        <p:nvSpPr>
          <p:cNvPr id="94" name="TextBox 93"/>
          <p:cNvSpPr txBox="1"/>
          <p:nvPr/>
        </p:nvSpPr>
        <p:spPr>
          <a:xfrm>
            <a:off x="3407056" y="5169966"/>
            <a:ext cx="319318" cy="200055"/>
          </a:xfrm>
          <a:prstGeom prst="rect">
            <a:avLst/>
          </a:prstGeom>
          <a:noFill/>
        </p:spPr>
        <p:txBody>
          <a:bodyPr wrap="none" rtlCol="0">
            <a:spAutoFit/>
          </a:bodyPr>
          <a:lstStyle/>
          <a:p>
            <a:r>
              <a:rPr lang="en-US" sz="700" dirty="0" smtClean="0"/>
              <a:t>202</a:t>
            </a:r>
            <a:endParaRPr lang="en-US" sz="700" dirty="0"/>
          </a:p>
        </p:txBody>
      </p:sp>
      <p:sp>
        <p:nvSpPr>
          <p:cNvPr id="95" name="TextBox 94"/>
          <p:cNvSpPr txBox="1"/>
          <p:nvPr/>
        </p:nvSpPr>
        <p:spPr>
          <a:xfrm>
            <a:off x="3407054" y="4998665"/>
            <a:ext cx="319318" cy="200055"/>
          </a:xfrm>
          <a:prstGeom prst="rect">
            <a:avLst/>
          </a:prstGeom>
          <a:noFill/>
        </p:spPr>
        <p:txBody>
          <a:bodyPr wrap="none" rtlCol="0">
            <a:spAutoFit/>
          </a:bodyPr>
          <a:lstStyle/>
          <a:p>
            <a:r>
              <a:rPr lang="en-US" sz="700" dirty="0" smtClean="0"/>
              <a:t>201</a:t>
            </a:r>
            <a:endParaRPr lang="en-US" sz="700" dirty="0"/>
          </a:p>
        </p:txBody>
      </p:sp>
      <p:sp>
        <p:nvSpPr>
          <p:cNvPr id="96" name="TextBox 95"/>
          <p:cNvSpPr txBox="1"/>
          <p:nvPr/>
        </p:nvSpPr>
        <p:spPr>
          <a:xfrm>
            <a:off x="3407056" y="4828585"/>
            <a:ext cx="319318" cy="200055"/>
          </a:xfrm>
          <a:prstGeom prst="rect">
            <a:avLst/>
          </a:prstGeom>
          <a:noFill/>
        </p:spPr>
        <p:txBody>
          <a:bodyPr wrap="none" rtlCol="0">
            <a:spAutoFit/>
          </a:bodyPr>
          <a:lstStyle/>
          <a:p>
            <a:r>
              <a:rPr lang="en-US" sz="700" dirty="0" smtClean="0"/>
              <a:t>200</a:t>
            </a:r>
            <a:endParaRPr lang="en-US" sz="700" dirty="0"/>
          </a:p>
        </p:txBody>
      </p:sp>
      <p:sp>
        <p:nvSpPr>
          <p:cNvPr id="97" name="TextBox 96"/>
          <p:cNvSpPr txBox="1"/>
          <p:nvPr/>
        </p:nvSpPr>
        <p:spPr>
          <a:xfrm>
            <a:off x="3407054" y="4653626"/>
            <a:ext cx="319318" cy="200055"/>
          </a:xfrm>
          <a:prstGeom prst="rect">
            <a:avLst/>
          </a:prstGeom>
          <a:noFill/>
        </p:spPr>
        <p:txBody>
          <a:bodyPr wrap="none" rtlCol="0">
            <a:spAutoFit/>
          </a:bodyPr>
          <a:lstStyle/>
          <a:p>
            <a:r>
              <a:rPr lang="en-US" sz="700" dirty="0" smtClean="0"/>
              <a:t>199</a:t>
            </a:r>
            <a:endParaRPr lang="en-US" sz="700" dirty="0"/>
          </a:p>
        </p:txBody>
      </p:sp>
      <p:sp>
        <p:nvSpPr>
          <p:cNvPr id="98" name="TextBox 97"/>
          <p:cNvSpPr txBox="1"/>
          <p:nvPr/>
        </p:nvSpPr>
        <p:spPr>
          <a:xfrm>
            <a:off x="3407054" y="4487823"/>
            <a:ext cx="319318" cy="200055"/>
          </a:xfrm>
          <a:prstGeom prst="rect">
            <a:avLst/>
          </a:prstGeom>
          <a:noFill/>
        </p:spPr>
        <p:txBody>
          <a:bodyPr wrap="none" rtlCol="0">
            <a:spAutoFit/>
          </a:bodyPr>
          <a:lstStyle/>
          <a:p>
            <a:r>
              <a:rPr lang="en-US" sz="700" dirty="0" smtClean="0"/>
              <a:t>198</a:t>
            </a:r>
            <a:endParaRPr lang="en-US" sz="700" dirty="0"/>
          </a:p>
        </p:txBody>
      </p:sp>
      <p:sp>
        <p:nvSpPr>
          <p:cNvPr id="99" name="TextBox 98"/>
          <p:cNvSpPr txBox="1"/>
          <p:nvPr/>
        </p:nvSpPr>
        <p:spPr>
          <a:xfrm>
            <a:off x="3407052" y="4316522"/>
            <a:ext cx="319318" cy="200055"/>
          </a:xfrm>
          <a:prstGeom prst="rect">
            <a:avLst/>
          </a:prstGeom>
          <a:noFill/>
        </p:spPr>
        <p:txBody>
          <a:bodyPr wrap="none" rtlCol="0">
            <a:spAutoFit/>
          </a:bodyPr>
          <a:lstStyle/>
          <a:p>
            <a:r>
              <a:rPr lang="en-US" sz="700" dirty="0" smtClean="0"/>
              <a:t>197</a:t>
            </a:r>
            <a:endParaRPr lang="en-US" sz="700" dirty="0"/>
          </a:p>
        </p:txBody>
      </p:sp>
      <p:sp>
        <p:nvSpPr>
          <p:cNvPr id="100" name="TextBox 99"/>
          <p:cNvSpPr txBox="1"/>
          <p:nvPr/>
        </p:nvSpPr>
        <p:spPr>
          <a:xfrm>
            <a:off x="3403600" y="1809751"/>
            <a:ext cx="319318" cy="200055"/>
          </a:xfrm>
          <a:prstGeom prst="rect">
            <a:avLst/>
          </a:prstGeom>
          <a:noFill/>
        </p:spPr>
        <p:txBody>
          <a:bodyPr wrap="none" rtlCol="0">
            <a:spAutoFit/>
          </a:bodyPr>
          <a:lstStyle/>
          <a:p>
            <a:r>
              <a:rPr lang="en-US" sz="700" dirty="0" smtClean="0"/>
              <a:t>182</a:t>
            </a:r>
            <a:endParaRPr lang="en-US" sz="700" dirty="0"/>
          </a:p>
        </p:txBody>
      </p:sp>
      <p:sp>
        <p:nvSpPr>
          <p:cNvPr id="101" name="TextBox 100"/>
          <p:cNvSpPr txBox="1"/>
          <p:nvPr/>
        </p:nvSpPr>
        <p:spPr>
          <a:xfrm>
            <a:off x="3124314" y="6670646"/>
            <a:ext cx="319318" cy="200055"/>
          </a:xfrm>
          <a:prstGeom prst="rect">
            <a:avLst/>
          </a:prstGeom>
          <a:noFill/>
        </p:spPr>
        <p:txBody>
          <a:bodyPr wrap="none" rtlCol="0">
            <a:spAutoFit/>
          </a:bodyPr>
          <a:lstStyle/>
          <a:p>
            <a:r>
              <a:rPr lang="en-US" sz="700" dirty="0" smtClean="0"/>
              <a:t>181</a:t>
            </a:r>
            <a:endParaRPr lang="en-US" sz="700" dirty="0"/>
          </a:p>
        </p:txBody>
      </p:sp>
      <p:sp>
        <p:nvSpPr>
          <p:cNvPr id="102" name="TextBox 101"/>
          <p:cNvSpPr txBox="1"/>
          <p:nvPr/>
        </p:nvSpPr>
        <p:spPr>
          <a:xfrm>
            <a:off x="3124314" y="6493870"/>
            <a:ext cx="319318" cy="200055"/>
          </a:xfrm>
          <a:prstGeom prst="rect">
            <a:avLst/>
          </a:prstGeom>
          <a:noFill/>
        </p:spPr>
        <p:txBody>
          <a:bodyPr wrap="none" rtlCol="0">
            <a:spAutoFit/>
          </a:bodyPr>
          <a:lstStyle/>
          <a:p>
            <a:r>
              <a:rPr lang="en-US" sz="700" dirty="0" smtClean="0"/>
              <a:t>180</a:t>
            </a:r>
            <a:endParaRPr lang="en-US" sz="700" dirty="0"/>
          </a:p>
        </p:txBody>
      </p:sp>
      <p:sp>
        <p:nvSpPr>
          <p:cNvPr id="103" name="TextBox 102"/>
          <p:cNvSpPr txBox="1"/>
          <p:nvPr/>
        </p:nvSpPr>
        <p:spPr>
          <a:xfrm>
            <a:off x="3124312" y="6322569"/>
            <a:ext cx="319318" cy="200055"/>
          </a:xfrm>
          <a:prstGeom prst="rect">
            <a:avLst/>
          </a:prstGeom>
          <a:noFill/>
        </p:spPr>
        <p:txBody>
          <a:bodyPr wrap="none" rtlCol="0">
            <a:spAutoFit/>
          </a:bodyPr>
          <a:lstStyle/>
          <a:p>
            <a:r>
              <a:rPr lang="en-US" sz="700" dirty="0" smtClean="0"/>
              <a:t>179</a:t>
            </a:r>
            <a:endParaRPr lang="en-US" sz="700" dirty="0"/>
          </a:p>
        </p:txBody>
      </p:sp>
      <p:sp>
        <p:nvSpPr>
          <p:cNvPr id="104" name="TextBox 103"/>
          <p:cNvSpPr txBox="1"/>
          <p:nvPr/>
        </p:nvSpPr>
        <p:spPr>
          <a:xfrm>
            <a:off x="3124314" y="6163463"/>
            <a:ext cx="319318" cy="200055"/>
          </a:xfrm>
          <a:prstGeom prst="rect">
            <a:avLst/>
          </a:prstGeom>
          <a:noFill/>
        </p:spPr>
        <p:txBody>
          <a:bodyPr wrap="none" rtlCol="0">
            <a:spAutoFit/>
          </a:bodyPr>
          <a:lstStyle/>
          <a:p>
            <a:r>
              <a:rPr lang="en-US" sz="700" dirty="0" smtClean="0"/>
              <a:t>178</a:t>
            </a:r>
            <a:endParaRPr lang="en-US" sz="700" dirty="0"/>
          </a:p>
        </p:txBody>
      </p:sp>
      <p:sp>
        <p:nvSpPr>
          <p:cNvPr id="105" name="TextBox 104"/>
          <p:cNvSpPr txBox="1"/>
          <p:nvPr/>
        </p:nvSpPr>
        <p:spPr>
          <a:xfrm>
            <a:off x="3124312" y="5992162"/>
            <a:ext cx="319318" cy="200055"/>
          </a:xfrm>
          <a:prstGeom prst="rect">
            <a:avLst/>
          </a:prstGeom>
          <a:noFill/>
        </p:spPr>
        <p:txBody>
          <a:bodyPr wrap="none" rtlCol="0">
            <a:spAutoFit/>
          </a:bodyPr>
          <a:lstStyle/>
          <a:p>
            <a:r>
              <a:rPr lang="en-US" sz="700" dirty="0" smtClean="0"/>
              <a:t>177</a:t>
            </a:r>
            <a:endParaRPr lang="en-US" sz="700" dirty="0"/>
          </a:p>
        </p:txBody>
      </p:sp>
      <p:sp>
        <p:nvSpPr>
          <p:cNvPr id="106" name="TextBox 105"/>
          <p:cNvSpPr txBox="1"/>
          <p:nvPr/>
        </p:nvSpPr>
        <p:spPr>
          <a:xfrm>
            <a:off x="3124312" y="5826359"/>
            <a:ext cx="319318" cy="200055"/>
          </a:xfrm>
          <a:prstGeom prst="rect">
            <a:avLst/>
          </a:prstGeom>
          <a:noFill/>
        </p:spPr>
        <p:txBody>
          <a:bodyPr wrap="none" rtlCol="0">
            <a:spAutoFit/>
          </a:bodyPr>
          <a:lstStyle/>
          <a:p>
            <a:r>
              <a:rPr lang="en-US" sz="700" dirty="0" smtClean="0"/>
              <a:t>176</a:t>
            </a:r>
            <a:endParaRPr lang="en-US" sz="700" dirty="0"/>
          </a:p>
        </p:txBody>
      </p:sp>
      <p:sp>
        <p:nvSpPr>
          <p:cNvPr id="107" name="TextBox 106"/>
          <p:cNvSpPr txBox="1"/>
          <p:nvPr/>
        </p:nvSpPr>
        <p:spPr>
          <a:xfrm>
            <a:off x="3124310" y="5662374"/>
            <a:ext cx="319318" cy="200055"/>
          </a:xfrm>
          <a:prstGeom prst="rect">
            <a:avLst/>
          </a:prstGeom>
          <a:noFill/>
        </p:spPr>
        <p:txBody>
          <a:bodyPr wrap="none" rtlCol="0">
            <a:spAutoFit/>
          </a:bodyPr>
          <a:lstStyle/>
          <a:p>
            <a:r>
              <a:rPr lang="en-US" sz="700" dirty="0" smtClean="0"/>
              <a:t>175</a:t>
            </a:r>
            <a:endParaRPr lang="en-US" sz="700" dirty="0"/>
          </a:p>
        </p:txBody>
      </p:sp>
      <p:sp>
        <p:nvSpPr>
          <p:cNvPr id="108" name="TextBox 107"/>
          <p:cNvSpPr txBox="1"/>
          <p:nvPr/>
        </p:nvSpPr>
        <p:spPr>
          <a:xfrm>
            <a:off x="3124314" y="5509967"/>
            <a:ext cx="319318" cy="200055"/>
          </a:xfrm>
          <a:prstGeom prst="rect">
            <a:avLst/>
          </a:prstGeom>
          <a:noFill/>
        </p:spPr>
        <p:txBody>
          <a:bodyPr wrap="none" rtlCol="0">
            <a:spAutoFit/>
          </a:bodyPr>
          <a:lstStyle/>
          <a:p>
            <a:r>
              <a:rPr lang="en-US" sz="700" dirty="0" smtClean="0"/>
              <a:t>174</a:t>
            </a:r>
            <a:endParaRPr lang="en-US" sz="700" dirty="0"/>
          </a:p>
        </p:txBody>
      </p:sp>
      <p:sp>
        <p:nvSpPr>
          <p:cNvPr id="109" name="TextBox 108"/>
          <p:cNvSpPr txBox="1"/>
          <p:nvPr/>
        </p:nvSpPr>
        <p:spPr>
          <a:xfrm>
            <a:off x="3124312" y="5338666"/>
            <a:ext cx="319318" cy="200055"/>
          </a:xfrm>
          <a:prstGeom prst="rect">
            <a:avLst/>
          </a:prstGeom>
          <a:noFill/>
        </p:spPr>
        <p:txBody>
          <a:bodyPr wrap="none" rtlCol="0">
            <a:spAutoFit/>
          </a:bodyPr>
          <a:lstStyle/>
          <a:p>
            <a:r>
              <a:rPr lang="en-US" sz="700" dirty="0" smtClean="0"/>
              <a:t>173</a:t>
            </a:r>
            <a:endParaRPr lang="en-US" sz="700" dirty="0"/>
          </a:p>
        </p:txBody>
      </p:sp>
      <p:sp>
        <p:nvSpPr>
          <p:cNvPr id="110" name="TextBox 109"/>
          <p:cNvSpPr txBox="1"/>
          <p:nvPr/>
        </p:nvSpPr>
        <p:spPr>
          <a:xfrm>
            <a:off x="3124312" y="5172863"/>
            <a:ext cx="319318" cy="200055"/>
          </a:xfrm>
          <a:prstGeom prst="rect">
            <a:avLst/>
          </a:prstGeom>
          <a:noFill/>
        </p:spPr>
        <p:txBody>
          <a:bodyPr wrap="none" rtlCol="0">
            <a:spAutoFit/>
          </a:bodyPr>
          <a:lstStyle/>
          <a:p>
            <a:r>
              <a:rPr lang="en-US" sz="700" dirty="0" smtClean="0"/>
              <a:t>172</a:t>
            </a:r>
            <a:endParaRPr lang="en-US" sz="700" dirty="0"/>
          </a:p>
        </p:txBody>
      </p:sp>
      <p:sp>
        <p:nvSpPr>
          <p:cNvPr id="111" name="TextBox 110"/>
          <p:cNvSpPr txBox="1"/>
          <p:nvPr/>
        </p:nvSpPr>
        <p:spPr>
          <a:xfrm>
            <a:off x="3124310" y="5001562"/>
            <a:ext cx="319318" cy="200055"/>
          </a:xfrm>
          <a:prstGeom prst="rect">
            <a:avLst/>
          </a:prstGeom>
          <a:noFill/>
        </p:spPr>
        <p:txBody>
          <a:bodyPr wrap="none" rtlCol="0">
            <a:spAutoFit/>
          </a:bodyPr>
          <a:lstStyle/>
          <a:p>
            <a:r>
              <a:rPr lang="en-US" sz="700" dirty="0" smtClean="0"/>
              <a:t>171</a:t>
            </a:r>
            <a:endParaRPr lang="en-US" sz="700" dirty="0"/>
          </a:p>
        </p:txBody>
      </p:sp>
      <p:sp>
        <p:nvSpPr>
          <p:cNvPr id="112" name="TextBox 111"/>
          <p:cNvSpPr txBox="1"/>
          <p:nvPr/>
        </p:nvSpPr>
        <p:spPr>
          <a:xfrm>
            <a:off x="3124312" y="4831483"/>
            <a:ext cx="319318" cy="200055"/>
          </a:xfrm>
          <a:prstGeom prst="rect">
            <a:avLst/>
          </a:prstGeom>
          <a:noFill/>
        </p:spPr>
        <p:txBody>
          <a:bodyPr wrap="none" rtlCol="0">
            <a:spAutoFit/>
          </a:bodyPr>
          <a:lstStyle/>
          <a:p>
            <a:r>
              <a:rPr lang="en-US" sz="700" dirty="0" smtClean="0"/>
              <a:t>170</a:t>
            </a:r>
            <a:endParaRPr lang="en-US" sz="700" dirty="0"/>
          </a:p>
        </p:txBody>
      </p:sp>
      <p:sp>
        <p:nvSpPr>
          <p:cNvPr id="113" name="TextBox 112"/>
          <p:cNvSpPr txBox="1"/>
          <p:nvPr/>
        </p:nvSpPr>
        <p:spPr>
          <a:xfrm>
            <a:off x="3124310" y="4656525"/>
            <a:ext cx="319318" cy="200055"/>
          </a:xfrm>
          <a:prstGeom prst="rect">
            <a:avLst/>
          </a:prstGeom>
          <a:noFill/>
        </p:spPr>
        <p:txBody>
          <a:bodyPr wrap="none" rtlCol="0">
            <a:spAutoFit/>
          </a:bodyPr>
          <a:lstStyle/>
          <a:p>
            <a:r>
              <a:rPr lang="en-US" sz="700" dirty="0" smtClean="0"/>
              <a:t>169</a:t>
            </a:r>
            <a:endParaRPr lang="en-US" sz="700" dirty="0"/>
          </a:p>
        </p:txBody>
      </p:sp>
      <p:sp>
        <p:nvSpPr>
          <p:cNvPr id="114" name="TextBox 113"/>
          <p:cNvSpPr txBox="1"/>
          <p:nvPr/>
        </p:nvSpPr>
        <p:spPr>
          <a:xfrm>
            <a:off x="3124310" y="4490722"/>
            <a:ext cx="319318" cy="200055"/>
          </a:xfrm>
          <a:prstGeom prst="rect">
            <a:avLst/>
          </a:prstGeom>
          <a:noFill/>
        </p:spPr>
        <p:txBody>
          <a:bodyPr wrap="none" rtlCol="0">
            <a:spAutoFit/>
          </a:bodyPr>
          <a:lstStyle/>
          <a:p>
            <a:r>
              <a:rPr lang="en-US" sz="700" dirty="0" smtClean="0"/>
              <a:t>168</a:t>
            </a:r>
            <a:endParaRPr lang="en-US" sz="700" dirty="0"/>
          </a:p>
        </p:txBody>
      </p:sp>
      <p:sp>
        <p:nvSpPr>
          <p:cNvPr id="115" name="TextBox 114"/>
          <p:cNvSpPr txBox="1"/>
          <p:nvPr/>
        </p:nvSpPr>
        <p:spPr>
          <a:xfrm>
            <a:off x="3124308" y="4319421"/>
            <a:ext cx="319318" cy="200055"/>
          </a:xfrm>
          <a:prstGeom prst="rect">
            <a:avLst/>
          </a:prstGeom>
          <a:noFill/>
        </p:spPr>
        <p:txBody>
          <a:bodyPr wrap="none" rtlCol="0">
            <a:spAutoFit/>
          </a:bodyPr>
          <a:lstStyle/>
          <a:p>
            <a:r>
              <a:rPr lang="en-US" sz="700" dirty="0" smtClean="0"/>
              <a:t>167</a:t>
            </a:r>
            <a:endParaRPr lang="en-US" sz="700" dirty="0"/>
          </a:p>
        </p:txBody>
      </p:sp>
      <p:sp>
        <p:nvSpPr>
          <p:cNvPr id="116" name="TextBox 115"/>
          <p:cNvSpPr txBox="1"/>
          <p:nvPr/>
        </p:nvSpPr>
        <p:spPr>
          <a:xfrm>
            <a:off x="2848670" y="6678722"/>
            <a:ext cx="319318" cy="200055"/>
          </a:xfrm>
          <a:prstGeom prst="rect">
            <a:avLst/>
          </a:prstGeom>
          <a:noFill/>
        </p:spPr>
        <p:txBody>
          <a:bodyPr wrap="none" rtlCol="0">
            <a:spAutoFit/>
          </a:bodyPr>
          <a:lstStyle/>
          <a:p>
            <a:r>
              <a:rPr lang="en-US" sz="700" dirty="0" smtClean="0"/>
              <a:t>150</a:t>
            </a:r>
            <a:endParaRPr lang="en-US" sz="700" dirty="0"/>
          </a:p>
        </p:txBody>
      </p:sp>
      <p:sp>
        <p:nvSpPr>
          <p:cNvPr id="117" name="TextBox 116"/>
          <p:cNvSpPr txBox="1"/>
          <p:nvPr/>
        </p:nvSpPr>
        <p:spPr>
          <a:xfrm>
            <a:off x="2848670" y="6501946"/>
            <a:ext cx="319318" cy="200055"/>
          </a:xfrm>
          <a:prstGeom prst="rect">
            <a:avLst/>
          </a:prstGeom>
          <a:noFill/>
        </p:spPr>
        <p:txBody>
          <a:bodyPr wrap="none" rtlCol="0">
            <a:spAutoFit/>
          </a:bodyPr>
          <a:lstStyle/>
          <a:p>
            <a:r>
              <a:rPr lang="en-US" sz="700" dirty="0" smtClean="0"/>
              <a:t>149</a:t>
            </a:r>
            <a:endParaRPr lang="en-US" sz="700" dirty="0"/>
          </a:p>
        </p:txBody>
      </p:sp>
      <p:sp>
        <p:nvSpPr>
          <p:cNvPr id="118" name="TextBox 117"/>
          <p:cNvSpPr txBox="1"/>
          <p:nvPr/>
        </p:nvSpPr>
        <p:spPr>
          <a:xfrm>
            <a:off x="2848668" y="6330645"/>
            <a:ext cx="319318" cy="200055"/>
          </a:xfrm>
          <a:prstGeom prst="rect">
            <a:avLst/>
          </a:prstGeom>
          <a:noFill/>
        </p:spPr>
        <p:txBody>
          <a:bodyPr wrap="none" rtlCol="0">
            <a:spAutoFit/>
          </a:bodyPr>
          <a:lstStyle/>
          <a:p>
            <a:r>
              <a:rPr lang="en-US" sz="700" dirty="0" smtClean="0"/>
              <a:t>148</a:t>
            </a:r>
            <a:endParaRPr lang="en-US" sz="700" dirty="0"/>
          </a:p>
        </p:txBody>
      </p:sp>
      <p:sp>
        <p:nvSpPr>
          <p:cNvPr id="119" name="TextBox 118"/>
          <p:cNvSpPr txBox="1"/>
          <p:nvPr/>
        </p:nvSpPr>
        <p:spPr>
          <a:xfrm>
            <a:off x="2848670" y="6171539"/>
            <a:ext cx="319318" cy="200055"/>
          </a:xfrm>
          <a:prstGeom prst="rect">
            <a:avLst/>
          </a:prstGeom>
          <a:noFill/>
        </p:spPr>
        <p:txBody>
          <a:bodyPr wrap="none" rtlCol="0">
            <a:spAutoFit/>
          </a:bodyPr>
          <a:lstStyle/>
          <a:p>
            <a:r>
              <a:rPr lang="en-US" sz="700" dirty="0" smtClean="0"/>
              <a:t>147</a:t>
            </a:r>
            <a:endParaRPr lang="en-US" sz="700" dirty="0"/>
          </a:p>
        </p:txBody>
      </p:sp>
      <p:sp>
        <p:nvSpPr>
          <p:cNvPr id="120" name="TextBox 119"/>
          <p:cNvSpPr txBox="1"/>
          <p:nvPr/>
        </p:nvSpPr>
        <p:spPr>
          <a:xfrm>
            <a:off x="2848668" y="6000238"/>
            <a:ext cx="319318" cy="200055"/>
          </a:xfrm>
          <a:prstGeom prst="rect">
            <a:avLst/>
          </a:prstGeom>
          <a:noFill/>
        </p:spPr>
        <p:txBody>
          <a:bodyPr wrap="none" rtlCol="0">
            <a:spAutoFit/>
          </a:bodyPr>
          <a:lstStyle/>
          <a:p>
            <a:r>
              <a:rPr lang="en-US" sz="700" dirty="0" smtClean="0"/>
              <a:t>146</a:t>
            </a:r>
            <a:endParaRPr lang="en-US" sz="700" dirty="0"/>
          </a:p>
        </p:txBody>
      </p:sp>
      <p:sp>
        <p:nvSpPr>
          <p:cNvPr id="121" name="TextBox 120"/>
          <p:cNvSpPr txBox="1"/>
          <p:nvPr/>
        </p:nvSpPr>
        <p:spPr>
          <a:xfrm>
            <a:off x="2848668" y="5834435"/>
            <a:ext cx="319318" cy="200055"/>
          </a:xfrm>
          <a:prstGeom prst="rect">
            <a:avLst/>
          </a:prstGeom>
          <a:noFill/>
        </p:spPr>
        <p:txBody>
          <a:bodyPr wrap="none" rtlCol="0">
            <a:spAutoFit/>
          </a:bodyPr>
          <a:lstStyle/>
          <a:p>
            <a:r>
              <a:rPr lang="en-US" sz="700" dirty="0" smtClean="0"/>
              <a:t>145</a:t>
            </a:r>
            <a:endParaRPr lang="en-US" sz="700" dirty="0"/>
          </a:p>
        </p:txBody>
      </p:sp>
      <p:sp>
        <p:nvSpPr>
          <p:cNvPr id="122" name="TextBox 121"/>
          <p:cNvSpPr txBox="1"/>
          <p:nvPr/>
        </p:nvSpPr>
        <p:spPr>
          <a:xfrm>
            <a:off x="2848666" y="5670450"/>
            <a:ext cx="319318" cy="200055"/>
          </a:xfrm>
          <a:prstGeom prst="rect">
            <a:avLst/>
          </a:prstGeom>
          <a:noFill/>
        </p:spPr>
        <p:txBody>
          <a:bodyPr wrap="none" rtlCol="0">
            <a:spAutoFit/>
          </a:bodyPr>
          <a:lstStyle/>
          <a:p>
            <a:r>
              <a:rPr lang="en-US" sz="700" dirty="0" smtClean="0"/>
              <a:t>144</a:t>
            </a:r>
            <a:endParaRPr lang="en-US" sz="700" dirty="0"/>
          </a:p>
        </p:txBody>
      </p:sp>
      <p:sp>
        <p:nvSpPr>
          <p:cNvPr id="123" name="TextBox 122"/>
          <p:cNvSpPr txBox="1"/>
          <p:nvPr/>
        </p:nvSpPr>
        <p:spPr>
          <a:xfrm>
            <a:off x="2848670" y="5518043"/>
            <a:ext cx="319318" cy="200055"/>
          </a:xfrm>
          <a:prstGeom prst="rect">
            <a:avLst/>
          </a:prstGeom>
          <a:noFill/>
        </p:spPr>
        <p:txBody>
          <a:bodyPr wrap="none" rtlCol="0">
            <a:spAutoFit/>
          </a:bodyPr>
          <a:lstStyle/>
          <a:p>
            <a:r>
              <a:rPr lang="en-US" sz="700" dirty="0" smtClean="0"/>
              <a:t>143</a:t>
            </a:r>
            <a:endParaRPr lang="en-US" sz="700" dirty="0"/>
          </a:p>
        </p:txBody>
      </p:sp>
      <p:sp>
        <p:nvSpPr>
          <p:cNvPr id="124" name="TextBox 123"/>
          <p:cNvSpPr txBox="1"/>
          <p:nvPr/>
        </p:nvSpPr>
        <p:spPr>
          <a:xfrm>
            <a:off x="2848668" y="5346742"/>
            <a:ext cx="319318" cy="200055"/>
          </a:xfrm>
          <a:prstGeom prst="rect">
            <a:avLst/>
          </a:prstGeom>
          <a:noFill/>
        </p:spPr>
        <p:txBody>
          <a:bodyPr wrap="none" rtlCol="0">
            <a:spAutoFit/>
          </a:bodyPr>
          <a:lstStyle/>
          <a:p>
            <a:r>
              <a:rPr lang="en-US" sz="700" dirty="0" smtClean="0"/>
              <a:t>142</a:t>
            </a:r>
            <a:endParaRPr lang="en-US" sz="700" dirty="0"/>
          </a:p>
        </p:txBody>
      </p:sp>
      <p:sp>
        <p:nvSpPr>
          <p:cNvPr id="125" name="TextBox 124"/>
          <p:cNvSpPr txBox="1"/>
          <p:nvPr/>
        </p:nvSpPr>
        <p:spPr>
          <a:xfrm>
            <a:off x="2848668" y="5180939"/>
            <a:ext cx="319318" cy="200055"/>
          </a:xfrm>
          <a:prstGeom prst="rect">
            <a:avLst/>
          </a:prstGeom>
          <a:noFill/>
        </p:spPr>
        <p:txBody>
          <a:bodyPr wrap="none" rtlCol="0">
            <a:spAutoFit/>
          </a:bodyPr>
          <a:lstStyle/>
          <a:p>
            <a:r>
              <a:rPr lang="en-US" sz="700" dirty="0" smtClean="0"/>
              <a:t>141</a:t>
            </a:r>
            <a:endParaRPr lang="en-US" sz="700" dirty="0"/>
          </a:p>
        </p:txBody>
      </p:sp>
      <p:sp>
        <p:nvSpPr>
          <p:cNvPr id="126" name="TextBox 125"/>
          <p:cNvSpPr txBox="1"/>
          <p:nvPr/>
        </p:nvSpPr>
        <p:spPr>
          <a:xfrm>
            <a:off x="2848666" y="5009638"/>
            <a:ext cx="319318" cy="200055"/>
          </a:xfrm>
          <a:prstGeom prst="rect">
            <a:avLst/>
          </a:prstGeom>
          <a:noFill/>
        </p:spPr>
        <p:txBody>
          <a:bodyPr wrap="none" rtlCol="0">
            <a:spAutoFit/>
          </a:bodyPr>
          <a:lstStyle/>
          <a:p>
            <a:r>
              <a:rPr lang="en-US" sz="700" dirty="0" smtClean="0"/>
              <a:t>140</a:t>
            </a:r>
            <a:endParaRPr lang="en-US" sz="700" dirty="0"/>
          </a:p>
        </p:txBody>
      </p:sp>
      <p:sp>
        <p:nvSpPr>
          <p:cNvPr id="127" name="TextBox 126"/>
          <p:cNvSpPr txBox="1"/>
          <p:nvPr/>
        </p:nvSpPr>
        <p:spPr>
          <a:xfrm>
            <a:off x="2848668" y="4839559"/>
            <a:ext cx="319318" cy="200055"/>
          </a:xfrm>
          <a:prstGeom prst="rect">
            <a:avLst/>
          </a:prstGeom>
          <a:noFill/>
        </p:spPr>
        <p:txBody>
          <a:bodyPr wrap="none" rtlCol="0">
            <a:spAutoFit/>
          </a:bodyPr>
          <a:lstStyle/>
          <a:p>
            <a:r>
              <a:rPr lang="en-US" sz="700" dirty="0" smtClean="0"/>
              <a:t>139</a:t>
            </a:r>
            <a:endParaRPr lang="en-US" sz="700" dirty="0"/>
          </a:p>
        </p:txBody>
      </p:sp>
      <p:sp>
        <p:nvSpPr>
          <p:cNvPr id="128" name="TextBox 127"/>
          <p:cNvSpPr txBox="1"/>
          <p:nvPr/>
        </p:nvSpPr>
        <p:spPr>
          <a:xfrm>
            <a:off x="2848666" y="4664601"/>
            <a:ext cx="319318" cy="200055"/>
          </a:xfrm>
          <a:prstGeom prst="rect">
            <a:avLst/>
          </a:prstGeom>
          <a:noFill/>
        </p:spPr>
        <p:txBody>
          <a:bodyPr wrap="none" rtlCol="0">
            <a:spAutoFit/>
          </a:bodyPr>
          <a:lstStyle/>
          <a:p>
            <a:r>
              <a:rPr lang="en-US" sz="700" dirty="0" smtClean="0"/>
              <a:t>138</a:t>
            </a:r>
            <a:endParaRPr lang="en-US" sz="700" dirty="0"/>
          </a:p>
        </p:txBody>
      </p:sp>
      <p:sp>
        <p:nvSpPr>
          <p:cNvPr id="129" name="TextBox 128"/>
          <p:cNvSpPr txBox="1"/>
          <p:nvPr/>
        </p:nvSpPr>
        <p:spPr>
          <a:xfrm>
            <a:off x="2848666" y="4498798"/>
            <a:ext cx="319318" cy="200055"/>
          </a:xfrm>
          <a:prstGeom prst="rect">
            <a:avLst/>
          </a:prstGeom>
          <a:noFill/>
        </p:spPr>
        <p:txBody>
          <a:bodyPr wrap="none" rtlCol="0">
            <a:spAutoFit/>
          </a:bodyPr>
          <a:lstStyle/>
          <a:p>
            <a:r>
              <a:rPr lang="en-US" sz="700" dirty="0" smtClean="0"/>
              <a:t>137</a:t>
            </a:r>
            <a:endParaRPr lang="en-US" sz="700" dirty="0"/>
          </a:p>
        </p:txBody>
      </p:sp>
      <p:sp>
        <p:nvSpPr>
          <p:cNvPr id="130" name="TextBox 129"/>
          <p:cNvSpPr txBox="1"/>
          <p:nvPr/>
        </p:nvSpPr>
        <p:spPr>
          <a:xfrm>
            <a:off x="2848664" y="4327497"/>
            <a:ext cx="319318" cy="200055"/>
          </a:xfrm>
          <a:prstGeom prst="rect">
            <a:avLst/>
          </a:prstGeom>
          <a:noFill/>
        </p:spPr>
        <p:txBody>
          <a:bodyPr wrap="none" rtlCol="0">
            <a:spAutoFit/>
          </a:bodyPr>
          <a:lstStyle/>
          <a:p>
            <a:r>
              <a:rPr lang="en-US" sz="700" dirty="0" smtClean="0"/>
              <a:t>136</a:t>
            </a:r>
            <a:endParaRPr lang="en-US" sz="700" dirty="0"/>
          </a:p>
        </p:txBody>
      </p:sp>
      <p:sp>
        <p:nvSpPr>
          <p:cNvPr id="131" name="TextBox 130"/>
          <p:cNvSpPr txBox="1"/>
          <p:nvPr/>
        </p:nvSpPr>
        <p:spPr>
          <a:xfrm>
            <a:off x="5069552" y="4149665"/>
            <a:ext cx="274434" cy="200055"/>
          </a:xfrm>
          <a:prstGeom prst="rect">
            <a:avLst/>
          </a:prstGeom>
          <a:noFill/>
        </p:spPr>
        <p:txBody>
          <a:bodyPr wrap="none" rtlCol="0">
            <a:spAutoFit/>
          </a:bodyPr>
          <a:lstStyle/>
          <a:p>
            <a:r>
              <a:rPr lang="en-US" sz="700" dirty="0" smtClean="0"/>
              <a:t>15</a:t>
            </a:r>
            <a:endParaRPr lang="en-US" sz="700" dirty="0"/>
          </a:p>
        </p:txBody>
      </p:sp>
      <p:sp>
        <p:nvSpPr>
          <p:cNvPr id="132" name="TextBox 131"/>
          <p:cNvSpPr txBox="1"/>
          <p:nvPr/>
        </p:nvSpPr>
        <p:spPr>
          <a:xfrm>
            <a:off x="5069550" y="3978363"/>
            <a:ext cx="274434" cy="200055"/>
          </a:xfrm>
          <a:prstGeom prst="rect">
            <a:avLst/>
          </a:prstGeom>
          <a:noFill/>
        </p:spPr>
        <p:txBody>
          <a:bodyPr wrap="none" rtlCol="0">
            <a:spAutoFit/>
          </a:bodyPr>
          <a:lstStyle/>
          <a:p>
            <a:r>
              <a:rPr lang="en-US" sz="700" dirty="0" smtClean="0"/>
              <a:t>14</a:t>
            </a:r>
            <a:endParaRPr lang="en-US" sz="700" dirty="0"/>
          </a:p>
        </p:txBody>
      </p:sp>
      <p:sp>
        <p:nvSpPr>
          <p:cNvPr id="133" name="TextBox 132"/>
          <p:cNvSpPr txBox="1"/>
          <p:nvPr/>
        </p:nvSpPr>
        <p:spPr>
          <a:xfrm>
            <a:off x="5069550" y="3812561"/>
            <a:ext cx="274434" cy="200055"/>
          </a:xfrm>
          <a:prstGeom prst="rect">
            <a:avLst/>
          </a:prstGeom>
          <a:noFill/>
        </p:spPr>
        <p:txBody>
          <a:bodyPr wrap="none" rtlCol="0">
            <a:spAutoFit/>
          </a:bodyPr>
          <a:lstStyle/>
          <a:p>
            <a:r>
              <a:rPr lang="en-US" sz="700" dirty="0" smtClean="0"/>
              <a:t>13</a:t>
            </a:r>
            <a:endParaRPr lang="en-US" sz="700" dirty="0"/>
          </a:p>
        </p:txBody>
      </p:sp>
      <p:sp>
        <p:nvSpPr>
          <p:cNvPr id="134" name="TextBox 133"/>
          <p:cNvSpPr txBox="1"/>
          <p:nvPr/>
        </p:nvSpPr>
        <p:spPr>
          <a:xfrm>
            <a:off x="5069548" y="3641259"/>
            <a:ext cx="274434" cy="200055"/>
          </a:xfrm>
          <a:prstGeom prst="rect">
            <a:avLst/>
          </a:prstGeom>
          <a:noFill/>
        </p:spPr>
        <p:txBody>
          <a:bodyPr wrap="none" rtlCol="0">
            <a:spAutoFit/>
          </a:bodyPr>
          <a:lstStyle/>
          <a:p>
            <a:r>
              <a:rPr lang="en-US" sz="700" dirty="0" smtClean="0"/>
              <a:t>12</a:t>
            </a:r>
            <a:endParaRPr lang="en-US" sz="700" dirty="0"/>
          </a:p>
        </p:txBody>
      </p:sp>
      <p:sp>
        <p:nvSpPr>
          <p:cNvPr id="135" name="TextBox 134"/>
          <p:cNvSpPr txBox="1"/>
          <p:nvPr/>
        </p:nvSpPr>
        <p:spPr>
          <a:xfrm>
            <a:off x="5069550" y="3482154"/>
            <a:ext cx="274434" cy="200055"/>
          </a:xfrm>
          <a:prstGeom prst="rect">
            <a:avLst/>
          </a:prstGeom>
          <a:noFill/>
        </p:spPr>
        <p:txBody>
          <a:bodyPr wrap="none" rtlCol="0">
            <a:spAutoFit/>
          </a:bodyPr>
          <a:lstStyle/>
          <a:p>
            <a:r>
              <a:rPr lang="en-US" sz="700" dirty="0" smtClean="0"/>
              <a:t>11</a:t>
            </a:r>
            <a:endParaRPr lang="en-US" sz="700" dirty="0"/>
          </a:p>
        </p:txBody>
      </p:sp>
      <p:sp>
        <p:nvSpPr>
          <p:cNvPr id="136" name="TextBox 135"/>
          <p:cNvSpPr txBox="1"/>
          <p:nvPr/>
        </p:nvSpPr>
        <p:spPr>
          <a:xfrm>
            <a:off x="5069548" y="3310854"/>
            <a:ext cx="274434" cy="200055"/>
          </a:xfrm>
          <a:prstGeom prst="rect">
            <a:avLst/>
          </a:prstGeom>
          <a:noFill/>
        </p:spPr>
        <p:txBody>
          <a:bodyPr wrap="none" rtlCol="0">
            <a:spAutoFit/>
          </a:bodyPr>
          <a:lstStyle/>
          <a:p>
            <a:r>
              <a:rPr lang="en-US" sz="700" dirty="0" smtClean="0"/>
              <a:t>10</a:t>
            </a:r>
            <a:endParaRPr lang="en-US" sz="700" dirty="0"/>
          </a:p>
        </p:txBody>
      </p:sp>
      <p:sp>
        <p:nvSpPr>
          <p:cNvPr id="137" name="TextBox 136"/>
          <p:cNvSpPr txBox="1"/>
          <p:nvPr/>
        </p:nvSpPr>
        <p:spPr>
          <a:xfrm>
            <a:off x="5093474" y="3145050"/>
            <a:ext cx="229550" cy="200055"/>
          </a:xfrm>
          <a:prstGeom prst="rect">
            <a:avLst/>
          </a:prstGeom>
          <a:noFill/>
        </p:spPr>
        <p:txBody>
          <a:bodyPr wrap="none" rtlCol="0">
            <a:spAutoFit/>
          </a:bodyPr>
          <a:lstStyle/>
          <a:p>
            <a:r>
              <a:rPr lang="en-US" sz="700" dirty="0" smtClean="0"/>
              <a:t>9</a:t>
            </a:r>
            <a:endParaRPr lang="en-US" sz="700" dirty="0"/>
          </a:p>
        </p:txBody>
      </p:sp>
      <p:sp>
        <p:nvSpPr>
          <p:cNvPr id="138" name="TextBox 137"/>
          <p:cNvSpPr txBox="1"/>
          <p:nvPr/>
        </p:nvSpPr>
        <p:spPr>
          <a:xfrm>
            <a:off x="5093472" y="2973750"/>
            <a:ext cx="229550" cy="200055"/>
          </a:xfrm>
          <a:prstGeom prst="rect">
            <a:avLst/>
          </a:prstGeom>
          <a:noFill/>
        </p:spPr>
        <p:txBody>
          <a:bodyPr wrap="none" rtlCol="0">
            <a:spAutoFit/>
          </a:bodyPr>
          <a:lstStyle/>
          <a:p>
            <a:r>
              <a:rPr lang="en-US" sz="700" dirty="0" smtClean="0"/>
              <a:t>8</a:t>
            </a:r>
            <a:endParaRPr lang="en-US" sz="700" dirty="0"/>
          </a:p>
        </p:txBody>
      </p:sp>
      <p:sp>
        <p:nvSpPr>
          <p:cNvPr id="139" name="TextBox 138"/>
          <p:cNvSpPr txBox="1"/>
          <p:nvPr/>
        </p:nvSpPr>
        <p:spPr>
          <a:xfrm>
            <a:off x="5093476" y="2795737"/>
            <a:ext cx="229550" cy="200055"/>
          </a:xfrm>
          <a:prstGeom prst="rect">
            <a:avLst/>
          </a:prstGeom>
          <a:noFill/>
        </p:spPr>
        <p:txBody>
          <a:bodyPr wrap="none" rtlCol="0">
            <a:spAutoFit/>
          </a:bodyPr>
          <a:lstStyle/>
          <a:p>
            <a:r>
              <a:rPr lang="en-US" sz="700" dirty="0" smtClean="0"/>
              <a:t>7</a:t>
            </a:r>
            <a:endParaRPr lang="en-US" sz="700" dirty="0"/>
          </a:p>
        </p:txBody>
      </p:sp>
      <p:sp>
        <p:nvSpPr>
          <p:cNvPr id="140" name="TextBox 139"/>
          <p:cNvSpPr txBox="1"/>
          <p:nvPr/>
        </p:nvSpPr>
        <p:spPr>
          <a:xfrm>
            <a:off x="5093474" y="2624435"/>
            <a:ext cx="229550" cy="200055"/>
          </a:xfrm>
          <a:prstGeom prst="rect">
            <a:avLst/>
          </a:prstGeom>
          <a:noFill/>
        </p:spPr>
        <p:txBody>
          <a:bodyPr wrap="none" rtlCol="0">
            <a:spAutoFit/>
          </a:bodyPr>
          <a:lstStyle/>
          <a:p>
            <a:r>
              <a:rPr lang="en-US" sz="700" dirty="0" smtClean="0"/>
              <a:t>6</a:t>
            </a:r>
            <a:endParaRPr lang="en-US" sz="700" dirty="0"/>
          </a:p>
        </p:txBody>
      </p:sp>
      <p:sp>
        <p:nvSpPr>
          <p:cNvPr id="141" name="TextBox 140"/>
          <p:cNvSpPr txBox="1"/>
          <p:nvPr/>
        </p:nvSpPr>
        <p:spPr>
          <a:xfrm>
            <a:off x="5093474" y="2458633"/>
            <a:ext cx="229550" cy="200055"/>
          </a:xfrm>
          <a:prstGeom prst="rect">
            <a:avLst/>
          </a:prstGeom>
          <a:noFill/>
        </p:spPr>
        <p:txBody>
          <a:bodyPr wrap="none" rtlCol="0">
            <a:spAutoFit/>
          </a:bodyPr>
          <a:lstStyle/>
          <a:p>
            <a:r>
              <a:rPr lang="en-US" sz="700" dirty="0" smtClean="0"/>
              <a:t>5</a:t>
            </a:r>
            <a:endParaRPr lang="en-US" sz="700" dirty="0"/>
          </a:p>
        </p:txBody>
      </p:sp>
      <p:sp>
        <p:nvSpPr>
          <p:cNvPr id="142" name="TextBox 141"/>
          <p:cNvSpPr txBox="1"/>
          <p:nvPr/>
        </p:nvSpPr>
        <p:spPr>
          <a:xfrm>
            <a:off x="5093472" y="2287331"/>
            <a:ext cx="229550" cy="200055"/>
          </a:xfrm>
          <a:prstGeom prst="rect">
            <a:avLst/>
          </a:prstGeom>
          <a:noFill/>
        </p:spPr>
        <p:txBody>
          <a:bodyPr wrap="none" rtlCol="0">
            <a:spAutoFit/>
          </a:bodyPr>
          <a:lstStyle/>
          <a:p>
            <a:r>
              <a:rPr lang="en-US" sz="700" dirty="0" smtClean="0"/>
              <a:t>4</a:t>
            </a:r>
            <a:endParaRPr lang="en-US" sz="700" dirty="0"/>
          </a:p>
        </p:txBody>
      </p:sp>
      <p:sp>
        <p:nvSpPr>
          <p:cNvPr id="143" name="TextBox 142"/>
          <p:cNvSpPr txBox="1"/>
          <p:nvPr/>
        </p:nvSpPr>
        <p:spPr>
          <a:xfrm>
            <a:off x="5093474" y="2128226"/>
            <a:ext cx="229550" cy="200055"/>
          </a:xfrm>
          <a:prstGeom prst="rect">
            <a:avLst/>
          </a:prstGeom>
          <a:noFill/>
        </p:spPr>
        <p:txBody>
          <a:bodyPr wrap="none" rtlCol="0">
            <a:spAutoFit/>
          </a:bodyPr>
          <a:lstStyle/>
          <a:p>
            <a:r>
              <a:rPr lang="en-US" sz="700" dirty="0" smtClean="0"/>
              <a:t>3</a:t>
            </a:r>
            <a:endParaRPr lang="en-US" sz="700" dirty="0"/>
          </a:p>
        </p:txBody>
      </p:sp>
      <p:sp>
        <p:nvSpPr>
          <p:cNvPr id="144" name="TextBox 143"/>
          <p:cNvSpPr txBox="1"/>
          <p:nvPr/>
        </p:nvSpPr>
        <p:spPr>
          <a:xfrm>
            <a:off x="5091494" y="1977442"/>
            <a:ext cx="229550" cy="200055"/>
          </a:xfrm>
          <a:prstGeom prst="rect">
            <a:avLst/>
          </a:prstGeom>
          <a:noFill/>
        </p:spPr>
        <p:txBody>
          <a:bodyPr wrap="none" rtlCol="0">
            <a:spAutoFit/>
          </a:bodyPr>
          <a:lstStyle/>
          <a:p>
            <a:r>
              <a:rPr lang="en-US" sz="700" dirty="0" smtClean="0"/>
              <a:t>2</a:t>
            </a:r>
            <a:endParaRPr lang="en-US" sz="700" dirty="0"/>
          </a:p>
        </p:txBody>
      </p:sp>
      <p:sp>
        <p:nvSpPr>
          <p:cNvPr id="145" name="TextBox 144"/>
          <p:cNvSpPr txBox="1"/>
          <p:nvPr/>
        </p:nvSpPr>
        <p:spPr>
          <a:xfrm>
            <a:off x="5089818" y="1805754"/>
            <a:ext cx="229550" cy="200055"/>
          </a:xfrm>
          <a:prstGeom prst="rect">
            <a:avLst/>
          </a:prstGeom>
          <a:noFill/>
        </p:spPr>
        <p:txBody>
          <a:bodyPr wrap="none" rtlCol="0">
            <a:spAutoFit/>
          </a:bodyPr>
          <a:lstStyle/>
          <a:p>
            <a:r>
              <a:rPr lang="en-US" sz="700" dirty="0" smtClean="0"/>
              <a:t>1</a:t>
            </a:r>
            <a:endParaRPr lang="en-US" sz="700" dirty="0"/>
          </a:p>
        </p:txBody>
      </p:sp>
      <p:sp>
        <p:nvSpPr>
          <p:cNvPr id="146" name="TextBox 145"/>
          <p:cNvSpPr txBox="1"/>
          <p:nvPr/>
        </p:nvSpPr>
        <p:spPr>
          <a:xfrm>
            <a:off x="5036516" y="1639822"/>
            <a:ext cx="341760" cy="200055"/>
          </a:xfrm>
          <a:prstGeom prst="rect">
            <a:avLst/>
          </a:prstGeom>
          <a:noFill/>
        </p:spPr>
        <p:txBody>
          <a:bodyPr wrap="none" rtlCol="0">
            <a:spAutoFit/>
          </a:bodyPr>
          <a:lstStyle/>
          <a:p>
            <a:r>
              <a:rPr lang="en-US" sz="700" b="1" u="sng" dirty="0" smtClean="0">
                <a:solidFill>
                  <a:schemeClr val="bg1"/>
                </a:solidFill>
              </a:rPr>
              <a:t>DAY</a:t>
            </a:r>
            <a:endParaRPr lang="en-US" sz="700" b="1" u="sng" dirty="0">
              <a:solidFill>
                <a:schemeClr val="bg1"/>
              </a:solidFill>
            </a:endParaRPr>
          </a:p>
        </p:txBody>
      </p:sp>
      <p:sp>
        <p:nvSpPr>
          <p:cNvPr id="147" name="TextBox 146"/>
          <p:cNvSpPr txBox="1"/>
          <p:nvPr/>
        </p:nvSpPr>
        <p:spPr>
          <a:xfrm>
            <a:off x="4771958" y="4143141"/>
            <a:ext cx="319318" cy="200055"/>
          </a:xfrm>
          <a:prstGeom prst="rect">
            <a:avLst/>
          </a:prstGeom>
          <a:noFill/>
        </p:spPr>
        <p:txBody>
          <a:bodyPr wrap="none" rtlCol="0">
            <a:spAutoFit/>
          </a:bodyPr>
          <a:lstStyle/>
          <a:p>
            <a:r>
              <a:rPr lang="en-US" sz="700" dirty="0" smtClean="0"/>
              <a:t>349</a:t>
            </a:r>
            <a:endParaRPr lang="en-US" sz="700" dirty="0"/>
          </a:p>
        </p:txBody>
      </p:sp>
      <p:sp>
        <p:nvSpPr>
          <p:cNvPr id="148" name="TextBox 147"/>
          <p:cNvSpPr txBox="1"/>
          <p:nvPr/>
        </p:nvSpPr>
        <p:spPr>
          <a:xfrm>
            <a:off x="4771958" y="3977338"/>
            <a:ext cx="319318" cy="200055"/>
          </a:xfrm>
          <a:prstGeom prst="rect">
            <a:avLst/>
          </a:prstGeom>
          <a:noFill/>
        </p:spPr>
        <p:txBody>
          <a:bodyPr wrap="none" rtlCol="0">
            <a:spAutoFit/>
          </a:bodyPr>
          <a:lstStyle/>
          <a:p>
            <a:r>
              <a:rPr lang="en-US" sz="700" dirty="0" smtClean="0"/>
              <a:t>348</a:t>
            </a:r>
            <a:endParaRPr lang="en-US" sz="700" dirty="0"/>
          </a:p>
        </p:txBody>
      </p:sp>
      <p:sp>
        <p:nvSpPr>
          <p:cNvPr id="149" name="TextBox 148"/>
          <p:cNvSpPr txBox="1"/>
          <p:nvPr/>
        </p:nvSpPr>
        <p:spPr>
          <a:xfrm>
            <a:off x="4771956" y="3820669"/>
            <a:ext cx="319318" cy="200055"/>
          </a:xfrm>
          <a:prstGeom prst="rect">
            <a:avLst/>
          </a:prstGeom>
          <a:noFill/>
        </p:spPr>
        <p:txBody>
          <a:bodyPr wrap="none" rtlCol="0">
            <a:spAutoFit/>
          </a:bodyPr>
          <a:lstStyle/>
          <a:p>
            <a:r>
              <a:rPr lang="en-US" sz="700" dirty="0" smtClean="0"/>
              <a:t>347</a:t>
            </a:r>
            <a:endParaRPr lang="en-US" sz="700" dirty="0"/>
          </a:p>
        </p:txBody>
      </p:sp>
      <p:sp>
        <p:nvSpPr>
          <p:cNvPr id="150" name="TextBox 149"/>
          <p:cNvSpPr txBox="1"/>
          <p:nvPr/>
        </p:nvSpPr>
        <p:spPr>
          <a:xfrm>
            <a:off x="4771958" y="3646931"/>
            <a:ext cx="319318" cy="200055"/>
          </a:xfrm>
          <a:prstGeom prst="rect">
            <a:avLst/>
          </a:prstGeom>
          <a:noFill/>
        </p:spPr>
        <p:txBody>
          <a:bodyPr wrap="none" rtlCol="0">
            <a:spAutoFit/>
          </a:bodyPr>
          <a:lstStyle/>
          <a:p>
            <a:r>
              <a:rPr lang="en-US" sz="700" dirty="0" smtClean="0"/>
              <a:t>346</a:t>
            </a:r>
            <a:endParaRPr lang="en-US" sz="700" dirty="0"/>
          </a:p>
        </p:txBody>
      </p:sp>
      <p:sp>
        <p:nvSpPr>
          <p:cNvPr id="151" name="TextBox 150"/>
          <p:cNvSpPr txBox="1"/>
          <p:nvPr/>
        </p:nvSpPr>
        <p:spPr>
          <a:xfrm>
            <a:off x="4771956" y="3475630"/>
            <a:ext cx="319318" cy="200055"/>
          </a:xfrm>
          <a:prstGeom prst="rect">
            <a:avLst/>
          </a:prstGeom>
          <a:noFill/>
        </p:spPr>
        <p:txBody>
          <a:bodyPr wrap="none" rtlCol="0">
            <a:spAutoFit/>
          </a:bodyPr>
          <a:lstStyle/>
          <a:p>
            <a:r>
              <a:rPr lang="en-US" sz="700" dirty="0" smtClean="0"/>
              <a:t>345</a:t>
            </a:r>
            <a:endParaRPr lang="en-US" sz="700" dirty="0"/>
          </a:p>
        </p:txBody>
      </p:sp>
      <p:sp>
        <p:nvSpPr>
          <p:cNvPr id="152" name="TextBox 151"/>
          <p:cNvSpPr txBox="1"/>
          <p:nvPr/>
        </p:nvSpPr>
        <p:spPr>
          <a:xfrm>
            <a:off x="4771956" y="3309827"/>
            <a:ext cx="319318" cy="200055"/>
          </a:xfrm>
          <a:prstGeom prst="rect">
            <a:avLst/>
          </a:prstGeom>
          <a:noFill/>
        </p:spPr>
        <p:txBody>
          <a:bodyPr wrap="none" rtlCol="0">
            <a:spAutoFit/>
          </a:bodyPr>
          <a:lstStyle/>
          <a:p>
            <a:r>
              <a:rPr lang="en-US" sz="700" dirty="0" smtClean="0"/>
              <a:t>344</a:t>
            </a:r>
            <a:endParaRPr lang="en-US" sz="700" dirty="0"/>
          </a:p>
        </p:txBody>
      </p:sp>
      <p:sp>
        <p:nvSpPr>
          <p:cNvPr id="153" name="TextBox 152"/>
          <p:cNvSpPr txBox="1"/>
          <p:nvPr/>
        </p:nvSpPr>
        <p:spPr>
          <a:xfrm>
            <a:off x="4771954" y="3145842"/>
            <a:ext cx="319318" cy="200055"/>
          </a:xfrm>
          <a:prstGeom prst="rect">
            <a:avLst/>
          </a:prstGeom>
          <a:noFill/>
        </p:spPr>
        <p:txBody>
          <a:bodyPr wrap="none" rtlCol="0">
            <a:spAutoFit/>
          </a:bodyPr>
          <a:lstStyle/>
          <a:p>
            <a:r>
              <a:rPr lang="en-US" sz="700" dirty="0" smtClean="0"/>
              <a:t>343</a:t>
            </a:r>
            <a:endParaRPr lang="en-US" sz="700" dirty="0"/>
          </a:p>
        </p:txBody>
      </p:sp>
      <p:sp>
        <p:nvSpPr>
          <p:cNvPr id="154" name="TextBox 153"/>
          <p:cNvSpPr txBox="1"/>
          <p:nvPr/>
        </p:nvSpPr>
        <p:spPr>
          <a:xfrm>
            <a:off x="4771958" y="2975146"/>
            <a:ext cx="319318" cy="200055"/>
          </a:xfrm>
          <a:prstGeom prst="rect">
            <a:avLst/>
          </a:prstGeom>
          <a:noFill/>
        </p:spPr>
        <p:txBody>
          <a:bodyPr wrap="none" rtlCol="0">
            <a:spAutoFit/>
          </a:bodyPr>
          <a:lstStyle/>
          <a:p>
            <a:r>
              <a:rPr lang="en-US" sz="700" dirty="0" smtClean="0"/>
              <a:t>342</a:t>
            </a:r>
            <a:endParaRPr lang="en-US" sz="700" dirty="0"/>
          </a:p>
        </p:txBody>
      </p:sp>
      <p:sp>
        <p:nvSpPr>
          <p:cNvPr id="155" name="TextBox 154"/>
          <p:cNvSpPr txBox="1"/>
          <p:nvPr/>
        </p:nvSpPr>
        <p:spPr>
          <a:xfrm>
            <a:off x="4771956" y="2814818"/>
            <a:ext cx="319318" cy="200055"/>
          </a:xfrm>
          <a:prstGeom prst="rect">
            <a:avLst/>
          </a:prstGeom>
          <a:noFill/>
        </p:spPr>
        <p:txBody>
          <a:bodyPr wrap="none" rtlCol="0">
            <a:spAutoFit/>
          </a:bodyPr>
          <a:lstStyle/>
          <a:p>
            <a:r>
              <a:rPr lang="en-US" sz="700" dirty="0" smtClean="0"/>
              <a:t>341</a:t>
            </a:r>
            <a:endParaRPr lang="en-US" sz="700" dirty="0"/>
          </a:p>
        </p:txBody>
      </p:sp>
      <p:sp>
        <p:nvSpPr>
          <p:cNvPr id="156" name="TextBox 155"/>
          <p:cNvSpPr txBox="1"/>
          <p:nvPr/>
        </p:nvSpPr>
        <p:spPr>
          <a:xfrm>
            <a:off x="4771956" y="2641699"/>
            <a:ext cx="319318" cy="200055"/>
          </a:xfrm>
          <a:prstGeom prst="rect">
            <a:avLst/>
          </a:prstGeom>
          <a:noFill/>
        </p:spPr>
        <p:txBody>
          <a:bodyPr wrap="none" rtlCol="0">
            <a:spAutoFit/>
          </a:bodyPr>
          <a:lstStyle/>
          <a:p>
            <a:r>
              <a:rPr lang="en-US" sz="700" dirty="0" smtClean="0"/>
              <a:t>340</a:t>
            </a:r>
            <a:endParaRPr lang="en-US" sz="700" dirty="0"/>
          </a:p>
        </p:txBody>
      </p:sp>
      <p:sp>
        <p:nvSpPr>
          <p:cNvPr id="157" name="TextBox 156"/>
          <p:cNvSpPr txBox="1"/>
          <p:nvPr/>
        </p:nvSpPr>
        <p:spPr>
          <a:xfrm>
            <a:off x="4771954" y="2477714"/>
            <a:ext cx="319318" cy="200055"/>
          </a:xfrm>
          <a:prstGeom prst="rect">
            <a:avLst/>
          </a:prstGeom>
          <a:noFill/>
        </p:spPr>
        <p:txBody>
          <a:bodyPr wrap="none" rtlCol="0">
            <a:spAutoFit/>
          </a:bodyPr>
          <a:lstStyle/>
          <a:p>
            <a:r>
              <a:rPr lang="en-US" sz="700" dirty="0" smtClean="0"/>
              <a:t>339</a:t>
            </a:r>
            <a:endParaRPr lang="en-US" sz="700" dirty="0"/>
          </a:p>
        </p:txBody>
      </p:sp>
      <p:sp>
        <p:nvSpPr>
          <p:cNvPr id="158" name="TextBox 157"/>
          <p:cNvSpPr txBox="1"/>
          <p:nvPr/>
        </p:nvSpPr>
        <p:spPr>
          <a:xfrm>
            <a:off x="4771956" y="2311294"/>
            <a:ext cx="319318" cy="200055"/>
          </a:xfrm>
          <a:prstGeom prst="rect">
            <a:avLst/>
          </a:prstGeom>
          <a:noFill/>
        </p:spPr>
        <p:txBody>
          <a:bodyPr wrap="none" rtlCol="0">
            <a:spAutoFit/>
          </a:bodyPr>
          <a:lstStyle/>
          <a:p>
            <a:r>
              <a:rPr lang="en-US" sz="700" dirty="0" smtClean="0"/>
              <a:t>338</a:t>
            </a:r>
            <a:endParaRPr lang="en-US" sz="700" dirty="0"/>
          </a:p>
        </p:txBody>
      </p:sp>
      <p:sp>
        <p:nvSpPr>
          <p:cNvPr id="159" name="TextBox 158"/>
          <p:cNvSpPr txBox="1"/>
          <p:nvPr/>
        </p:nvSpPr>
        <p:spPr>
          <a:xfrm>
            <a:off x="4771954" y="2139993"/>
            <a:ext cx="319318" cy="200055"/>
          </a:xfrm>
          <a:prstGeom prst="rect">
            <a:avLst/>
          </a:prstGeom>
          <a:noFill/>
        </p:spPr>
        <p:txBody>
          <a:bodyPr wrap="none" rtlCol="0">
            <a:spAutoFit/>
          </a:bodyPr>
          <a:lstStyle/>
          <a:p>
            <a:r>
              <a:rPr lang="en-US" sz="700" dirty="0" smtClean="0"/>
              <a:t>337</a:t>
            </a:r>
            <a:endParaRPr lang="en-US" sz="700" dirty="0"/>
          </a:p>
        </p:txBody>
      </p:sp>
      <p:sp>
        <p:nvSpPr>
          <p:cNvPr id="160" name="TextBox 159"/>
          <p:cNvSpPr txBox="1"/>
          <p:nvPr/>
        </p:nvSpPr>
        <p:spPr>
          <a:xfrm>
            <a:off x="4771954" y="1977847"/>
            <a:ext cx="319318" cy="200055"/>
          </a:xfrm>
          <a:prstGeom prst="rect">
            <a:avLst/>
          </a:prstGeom>
          <a:noFill/>
        </p:spPr>
        <p:txBody>
          <a:bodyPr wrap="none" rtlCol="0">
            <a:spAutoFit/>
          </a:bodyPr>
          <a:lstStyle/>
          <a:p>
            <a:r>
              <a:rPr lang="en-US" sz="700" dirty="0" smtClean="0"/>
              <a:t>336</a:t>
            </a:r>
            <a:endParaRPr lang="en-US" sz="700" dirty="0"/>
          </a:p>
        </p:txBody>
      </p:sp>
      <p:sp>
        <p:nvSpPr>
          <p:cNvPr id="161" name="TextBox 160"/>
          <p:cNvSpPr txBox="1"/>
          <p:nvPr/>
        </p:nvSpPr>
        <p:spPr>
          <a:xfrm>
            <a:off x="4764020" y="1639721"/>
            <a:ext cx="332142" cy="200055"/>
          </a:xfrm>
          <a:prstGeom prst="rect">
            <a:avLst/>
          </a:prstGeom>
          <a:noFill/>
        </p:spPr>
        <p:txBody>
          <a:bodyPr wrap="none" rtlCol="0">
            <a:spAutoFit/>
          </a:bodyPr>
          <a:lstStyle/>
          <a:p>
            <a:r>
              <a:rPr lang="en-US" sz="700" b="1" u="sng" dirty="0" smtClean="0">
                <a:solidFill>
                  <a:schemeClr val="bg1"/>
                </a:solidFill>
              </a:rPr>
              <a:t>DEC</a:t>
            </a:r>
            <a:endParaRPr lang="en-US" sz="700" b="1" u="sng" dirty="0">
              <a:solidFill>
                <a:schemeClr val="bg1"/>
              </a:solidFill>
            </a:endParaRPr>
          </a:p>
        </p:txBody>
      </p:sp>
      <p:sp>
        <p:nvSpPr>
          <p:cNvPr id="162" name="TextBox 161"/>
          <p:cNvSpPr txBox="1"/>
          <p:nvPr/>
        </p:nvSpPr>
        <p:spPr>
          <a:xfrm>
            <a:off x="1505714" y="4147005"/>
            <a:ext cx="274434" cy="200055"/>
          </a:xfrm>
          <a:prstGeom prst="rect">
            <a:avLst/>
          </a:prstGeom>
          <a:noFill/>
        </p:spPr>
        <p:txBody>
          <a:bodyPr wrap="none" rtlCol="0">
            <a:spAutoFit/>
          </a:bodyPr>
          <a:lstStyle/>
          <a:p>
            <a:r>
              <a:rPr lang="en-US" sz="700" dirty="0" smtClean="0"/>
              <a:t>15</a:t>
            </a:r>
            <a:endParaRPr lang="en-US" sz="700" dirty="0"/>
          </a:p>
        </p:txBody>
      </p:sp>
      <p:sp>
        <p:nvSpPr>
          <p:cNvPr id="163" name="TextBox 162"/>
          <p:cNvSpPr txBox="1"/>
          <p:nvPr/>
        </p:nvSpPr>
        <p:spPr>
          <a:xfrm>
            <a:off x="1505712" y="3975703"/>
            <a:ext cx="274434" cy="200055"/>
          </a:xfrm>
          <a:prstGeom prst="rect">
            <a:avLst/>
          </a:prstGeom>
          <a:noFill/>
        </p:spPr>
        <p:txBody>
          <a:bodyPr wrap="none" rtlCol="0">
            <a:spAutoFit/>
          </a:bodyPr>
          <a:lstStyle/>
          <a:p>
            <a:r>
              <a:rPr lang="en-US" sz="700" dirty="0" smtClean="0"/>
              <a:t>14</a:t>
            </a:r>
            <a:endParaRPr lang="en-US" sz="700" dirty="0"/>
          </a:p>
        </p:txBody>
      </p:sp>
      <p:sp>
        <p:nvSpPr>
          <p:cNvPr id="164" name="TextBox 163"/>
          <p:cNvSpPr txBox="1"/>
          <p:nvPr/>
        </p:nvSpPr>
        <p:spPr>
          <a:xfrm>
            <a:off x="1505712" y="3809901"/>
            <a:ext cx="274434" cy="200055"/>
          </a:xfrm>
          <a:prstGeom prst="rect">
            <a:avLst/>
          </a:prstGeom>
          <a:noFill/>
        </p:spPr>
        <p:txBody>
          <a:bodyPr wrap="none" rtlCol="0">
            <a:spAutoFit/>
          </a:bodyPr>
          <a:lstStyle/>
          <a:p>
            <a:r>
              <a:rPr lang="en-US" sz="700" dirty="0" smtClean="0"/>
              <a:t>13</a:t>
            </a:r>
            <a:endParaRPr lang="en-US" sz="700" dirty="0"/>
          </a:p>
        </p:txBody>
      </p:sp>
      <p:sp>
        <p:nvSpPr>
          <p:cNvPr id="165" name="TextBox 164"/>
          <p:cNvSpPr txBox="1"/>
          <p:nvPr/>
        </p:nvSpPr>
        <p:spPr>
          <a:xfrm>
            <a:off x="1505710" y="3638599"/>
            <a:ext cx="274434" cy="200055"/>
          </a:xfrm>
          <a:prstGeom prst="rect">
            <a:avLst/>
          </a:prstGeom>
          <a:noFill/>
        </p:spPr>
        <p:txBody>
          <a:bodyPr wrap="none" rtlCol="0">
            <a:spAutoFit/>
          </a:bodyPr>
          <a:lstStyle/>
          <a:p>
            <a:r>
              <a:rPr lang="en-US" sz="700" dirty="0" smtClean="0"/>
              <a:t>12</a:t>
            </a:r>
            <a:endParaRPr lang="en-US" sz="700" dirty="0"/>
          </a:p>
        </p:txBody>
      </p:sp>
      <p:sp>
        <p:nvSpPr>
          <p:cNvPr id="166" name="TextBox 165"/>
          <p:cNvSpPr txBox="1"/>
          <p:nvPr/>
        </p:nvSpPr>
        <p:spPr>
          <a:xfrm>
            <a:off x="1505712" y="3479494"/>
            <a:ext cx="274434" cy="200055"/>
          </a:xfrm>
          <a:prstGeom prst="rect">
            <a:avLst/>
          </a:prstGeom>
          <a:noFill/>
        </p:spPr>
        <p:txBody>
          <a:bodyPr wrap="none" rtlCol="0">
            <a:spAutoFit/>
          </a:bodyPr>
          <a:lstStyle/>
          <a:p>
            <a:r>
              <a:rPr lang="en-US" sz="700" dirty="0" smtClean="0"/>
              <a:t>11</a:t>
            </a:r>
            <a:endParaRPr lang="en-US" sz="700" dirty="0"/>
          </a:p>
        </p:txBody>
      </p:sp>
      <p:sp>
        <p:nvSpPr>
          <p:cNvPr id="167" name="TextBox 166"/>
          <p:cNvSpPr txBox="1"/>
          <p:nvPr/>
        </p:nvSpPr>
        <p:spPr>
          <a:xfrm>
            <a:off x="1505710" y="3308194"/>
            <a:ext cx="274434" cy="200055"/>
          </a:xfrm>
          <a:prstGeom prst="rect">
            <a:avLst/>
          </a:prstGeom>
          <a:noFill/>
        </p:spPr>
        <p:txBody>
          <a:bodyPr wrap="none" rtlCol="0">
            <a:spAutoFit/>
          </a:bodyPr>
          <a:lstStyle/>
          <a:p>
            <a:r>
              <a:rPr lang="en-US" sz="700" dirty="0" smtClean="0"/>
              <a:t>10</a:t>
            </a:r>
            <a:endParaRPr lang="en-US" sz="700" dirty="0"/>
          </a:p>
        </p:txBody>
      </p:sp>
      <p:sp>
        <p:nvSpPr>
          <p:cNvPr id="168" name="TextBox 167"/>
          <p:cNvSpPr txBox="1"/>
          <p:nvPr/>
        </p:nvSpPr>
        <p:spPr>
          <a:xfrm>
            <a:off x="1529636" y="3142390"/>
            <a:ext cx="229550" cy="200055"/>
          </a:xfrm>
          <a:prstGeom prst="rect">
            <a:avLst/>
          </a:prstGeom>
          <a:noFill/>
        </p:spPr>
        <p:txBody>
          <a:bodyPr wrap="none" rtlCol="0">
            <a:spAutoFit/>
          </a:bodyPr>
          <a:lstStyle/>
          <a:p>
            <a:r>
              <a:rPr lang="en-US" sz="700" dirty="0" smtClean="0"/>
              <a:t>9</a:t>
            </a:r>
            <a:endParaRPr lang="en-US" sz="700" dirty="0"/>
          </a:p>
        </p:txBody>
      </p:sp>
      <p:sp>
        <p:nvSpPr>
          <p:cNvPr id="169" name="TextBox 168"/>
          <p:cNvSpPr txBox="1"/>
          <p:nvPr/>
        </p:nvSpPr>
        <p:spPr>
          <a:xfrm>
            <a:off x="1529634" y="2971090"/>
            <a:ext cx="229550" cy="200055"/>
          </a:xfrm>
          <a:prstGeom prst="rect">
            <a:avLst/>
          </a:prstGeom>
          <a:noFill/>
        </p:spPr>
        <p:txBody>
          <a:bodyPr wrap="none" rtlCol="0">
            <a:spAutoFit/>
          </a:bodyPr>
          <a:lstStyle/>
          <a:p>
            <a:r>
              <a:rPr lang="en-US" sz="700" dirty="0" smtClean="0"/>
              <a:t>8</a:t>
            </a:r>
            <a:endParaRPr lang="en-US" sz="700" dirty="0"/>
          </a:p>
        </p:txBody>
      </p:sp>
      <p:sp>
        <p:nvSpPr>
          <p:cNvPr id="170" name="TextBox 169"/>
          <p:cNvSpPr txBox="1"/>
          <p:nvPr/>
        </p:nvSpPr>
        <p:spPr>
          <a:xfrm>
            <a:off x="1529638" y="2793077"/>
            <a:ext cx="229550" cy="200055"/>
          </a:xfrm>
          <a:prstGeom prst="rect">
            <a:avLst/>
          </a:prstGeom>
          <a:noFill/>
        </p:spPr>
        <p:txBody>
          <a:bodyPr wrap="none" rtlCol="0">
            <a:spAutoFit/>
          </a:bodyPr>
          <a:lstStyle/>
          <a:p>
            <a:r>
              <a:rPr lang="en-US" sz="700" dirty="0" smtClean="0"/>
              <a:t>7</a:t>
            </a:r>
            <a:endParaRPr lang="en-US" sz="700" dirty="0"/>
          </a:p>
        </p:txBody>
      </p:sp>
      <p:sp>
        <p:nvSpPr>
          <p:cNvPr id="171" name="TextBox 170"/>
          <p:cNvSpPr txBox="1"/>
          <p:nvPr/>
        </p:nvSpPr>
        <p:spPr>
          <a:xfrm>
            <a:off x="1529636" y="2621775"/>
            <a:ext cx="229550" cy="200055"/>
          </a:xfrm>
          <a:prstGeom prst="rect">
            <a:avLst/>
          </a:prstGeom>
          <a:noFill/>
        </p:spPr>
        <p:txBody>
          <a:bodyPr wrap="none" rtlCol="0">
            <a:spAutoFit/>
          </a:bodyPr>
          <a:lstStyle/>
          <a:p>
            <a:r>
              <a:rPr lang="en-US" sz="700" dirty="0" smtClean="0"/>
              <a:t>6</a:t>
            </a:r>
            <a:endParaRPr lang="en-US" sz="700" dirty="0"/>
          </a:p>
        </p:txBody>
      </p:sp>
      <p:sp>
        <p:nvSpPr>
          <p:cNvPr id="172" name="TextBox 171"/>
          <p:cNvSpPr txBox="1"/>
          <p:nvPr/>
        </p:nvSpPr>
        <p:spPr>
          <a:xfrm>
            <a:off x="1529636" y="2455973"/>
            <a:ext cx="229550" cy="200055"/>
          </a:xfrm>
          <a:prstGeom prst="rect">
            <a:avLst/>
          </a:prstGeom>
          <a:noFill/>
        </p:spPr>
        <p:txBody>
          <a:bodyPr wrap="none" rtlCol="0">
            <a:spAutoFit/>
          </a:bodyPr>
          <a:lstStyle/>
          <a:p>
            <a:r>
              <a:rPr lang="en-US" sz="700" dirty="0" smtClean="0"/>
              <a:t>5</a:t>
            </a:r>
            <a:endParaRPr lang="en-US" sz="700" dirty="0"/>
          </a:p>
        </p:txBody>
      </p:sp>
      <p:sp>
        <p:nvSpPr>
          <p:cNvPr id="173" name="TextBox 172"/>
          <p:cNvSpPr txBox="1"/>
          <p:nvPr/>
        </p:nvSpPr>
        <p:spPr>
          <a:xfrm>
            <a:off x="1529634" y="2284671"/>
            <a:ext cx="229550" cy="200055"/>
          </a:xfrm>
          <a:prstGeom prst="rect">
            <a:avLst/>
          </a:prstGeom>
          <a:noFill/>
        </p:spPr>
        <p:txBody>
          <a:bodyPr wrap="none" rtlCol="0">
            <a:spAutoFit/>
          </a:bodyPr>
          <a:lstStyle/>
          <a:p>
            <a:r>
              <a:rPr lang="en-US" sz="700" dirty="0" smtClean="0"/>
              <a:t>4</a:t>
            </a:r>
            <a:endParaRPr lang="en-US" sz="700" dirty="0"/>
          </a:p>
        </p:txBody>
      </p:sp>
      <p:sp>
        <p:nvSpPr>
          <p:cNvPr id="174" name="TextBox 173"/>
          <p:cNvSpPr txBox="1"/>
          <p:nvPr/>
        </p:nvSpPr>
        <p:spPr>
          <a:xfrm>
            <a:off x="1529636" y="2125566"/>
            <a:ext cx="229550" cy="200055"/>
          </a:xfrm>
          <a:prstGeom prst="rect">
            <a:avLst/>
          </a:prstGeom>
          <a:noFill/>
        </p:spPr>
        <p:txBody>
          <a:bodyPr wrap="none" rtlCol="0">
            <a:spAutoFit/>
          </a:bodyPr>
          <a:lstStyle/>
          <a:p>
            <a:r>
              <a:rPr lang="en-US" sz="700" dirty="0" smtClean="0"/>
              <a:t>3</a:t>
            </a:r>
            <a:endParaRPr lang="en-US" sz="700" dirty="0"/>
          </a:p>
        </p:txBody>
      </p:sp>
      <p:sp>
        <p:nvSpPr>
          <p:cNvPr id="175" name="TextBox 174"/>
          <p:cNvSpPr txBox="1"/>
          <p:nvPr/>
        </p:nvSpPr>
        <p:spPr>
          <a:xfrm>
            <a:off x="1527656" y="1974782"/>
            <a:ext cx="229550" cy="200055"/>
          </a:xfrm>
          <a:prstGeom prst="rect">
            <a:avLst/>
          </a:prstGeom>
          <a:noFill/>
        </p:spPr>
        <p:txBody>
          <a:bodyPr wrap="none" rtlCol="0">
            <a:spAutoFit/>
          </a:bodyPr>
          <a:lstStyle/>
          <a:p>
            <a:r>
              <a:rPr lang="en-US" sz="700" dirty="0" smtClean="0"/>
              <a:t>2</a:t>
            </a:r>
            <a:endParaRPr lang="en-US" sz="700" dirty="0"/>
          </a:p>
        </p:txBody>
      </p:sp>
      <p:sp>
        <p:nvSpPr>
          <p:cNvPr id="176" name="TextBox 175"/>
          <p:cNvSpPr txBox="1"/>
          <p:nvPr/>
        </p:nvSpPr>
        <p:spPr>
          <a:xfrm>
            <a:off x="1525980" y="1803094"/>
            <a:ext cx="229550" cy="200055"/>
          </a:xfrm>
          <a:prstGeom prst="rect">
            <a:avLst/>
          </a:prstGeom>
          <a:noFill/>
        </p:spPr>
        <p:txBody>
          <a:bodyPr wrap="none" rtlCol="0">
            <a:spAutoFit/>
          </a:bodyPr>
          <a:lstStyle/>
          <a:p>
            <a:r>
              <a:rPr lang="en-US" sz="700" dirty="0" smtClean="0"/>
              <a:t>1</a:t>
            </a:r>
            <a:endParaRPr lang="en-US" sz="700" dirty="0"/>
          </a:p>
        </p:txBody>
      </p:sp>
      <p:sp>
        <p:nvSpPr>
          <p:cNvPr id="177" name="TextBox 176"/>
          <p:cNvSpPr txBox="1"/>
          <p:nvPr/>
        </p:nvSpPr>
        <p:spPr>
          <a:xfrm>
            <a:off x="5070540" y="5162593"/>
            <a:ext cx="274434" cy="200055"/>
          </a:xfrm>
          <a:prstGeom prst="rect">
            <a:avLst/>
          </a:prstGeom>
          <a:noFill/>
        </p:spPr>
        <p:txBody>
          <a:bodyPr wrap="none" rtlCol="0">
            <a:spAutoFit/>
          </a:bodyPr>
          <a:lstStyle/>
          <a:p>
            <a:r>
              <a:rPr lang="en-US" sz="700" dirty="0" smtClean="0"/>
              <a:t>21</a:t>
            </a:r>
            <a:endParaRPr lang="en-US" sz="700" dirty="0"/>
          </a:p>
        </p:txBody>
      </p:sp>
      <p:sp>
        <p:nvSpPr>
          <p:cNvPr id="178" name="TextBox 177"/>
          <p:cNvSpPr txBox="1"/>
          <p:nvPr/>
        </p:nvSpPr>
        <p:spPr>
          <a:xfrm>
            <a:off x="5070538" y="4991291"/>
            <a:ext cx="274434" cy="200055"/>
          </a:xfrm>
          <a:prstGeom prst="rect">
            <a:avLst/>
          </a:prstGeom>
          <a:noFill/>
        </p:spPr>
        <p:txBody>
          <a:bodyPr wrap="none" rtlCol="0">
            <a:spAutoFit/>
          </a:bodyPr>
          <a:lstStyle/>
          <a:p>
            <a:r>
              <a:rPr lang="en-US" sz="700" dirty="0" smtClean="0"/>
              <a:t>20</a:t>
            </a:r>
            <a:endParaRPr lang="en-US" sz="700" dirty="0"/>
          </a:p>
        </p:txBody>
      </p:sp>
      <p:sp>
        <p:nvSpPr>
          <p:cNvPr id="179" name="TextBox 178"/>
          <p:cNvSpPr txBox="1"/>
          <p:nvPr/>
        </p:nvSpPr>
        <p:spPr>
          <a:xfrm>
            <a:off x="5070538" y="4825489"/>
            <a:ext cx="274434" cy="200055"/>
          </a:xfrm>
          <a:prstGeom prst="rect">
            <a:avLst/>
          </a:prstGeom>
          <a:noFill/>
        </p:spPr>
        <p:txBody>
          <a:bodyPr wrap="none" rtlCol="0">
            <a:spAutoFit/>
          </a:bodyPr>
          <a:lstStyle/>
          <a:p>
            <a:r>
              <a:rPr lang="en-US" sz="700" dirty="0" smtClean="0"/>
              <a:t>19</a:t>
            </a:r>
            <a:endParaRPr lang="en-US" sz="700" dirty="0"/>
          </a:p>
        </p:txBody>
      </p:sp>
      <p:sp>
        <p:nvSpPr>
          <p:cNvPr id="180" name="TextBox 179"/>
          <p:cNvSpPr txBox="1"/>
          <p:nvPr/>
        </p:nvSpPr>
        <p:spPr>
          <a:xfrm>
            <a:off x="5070536" y="4654187"/>
            <a:ext cx="274434" cy="200055"/>
          </a:xfrm>
          <a:prstGeom prst="rect">
            <a:avLst/>
          </a:prstGeom>
          <a:noFill/>
        </p:spPr>
        <p:txBody>
          <a:bodyPr wrap="none" rtlCol="0">
            <a:spAutoFit/>
          </a:bodyPr>
          <a:lstStyle/>
          <a:p>
            <a:r>
              <a:rPr lang="en-US" sz="700" dirty="0" smtClean="0"/>
              <a:t>18</a:t>
            </a:r>
            <a:endParaRPr lang="en-US" sz="700" dirty="0"/>
          </a:p>
        </p:txBody>
      </p:sp>
      <p:sp>
        <p:nvSpPr>
          <p:cNvPr id="181" name="TextBox 180"/>
          <p:cNvSpPr txBox="1"/>
          <p:nvPr/>
        </p:nvSpPr>
        <p:spPr>
          <a:xfrm>
            <a:off x="5070538" y="4495082"/>
            <a:ext cx="274434" cy="200055"/>
          </a:xfrm>
          <a:prstGeom prst="rect">
            <a:avLst/>
          </a:prstGeom>
          <a:noFill/>
        </p:spPr>
        <p:txBody>
          <a:bodyPr wrap="none" rtlCol="0">
            <a:spAutoFit/>
          </a:bodyPr>
          <a:lstStyle/>
          <a:p>
            <a:r>
              <a:rPr lang="en-US" sz="700" dirty="0" smtClean="0"/>
              <a:t>17</a:t>
            </a:r>
            <a:endParaRPr lang="en-US" sz="700" dirty="0"/>
          </a:p>
        </p:txBody>
      </p:sp>
      <p:sp>
        <p:nvSpPr>
          <p:cNvPr id="182" name="TextBox 181"/>
          <p:cNvSpPr txBox="1"/>
          <p:nvPr/>
        </p:nvSpPr>
        <p:spPr>
          <a:xfrm>
            <a:off x="5070536" y="4323782"/>
            <a:ext cx="274434" cy="200055"/>
          </a:xfrm>
          <a:prstGeom prst="rect">
            <a:avLst/>
          </a:prstGeom>
          <a:noFill/>
        </p:spPr>
        <p:txBody>
          <a:bodyPr wrap="none" rtlCol="0">
            <a:spAutoFit/>
          </a:bodyPr>
          <a:lstStyle/>
          <a:p>
            <a:r>
              <a:rPr lang="en-US" sz="700" dirty="0" smtClean="0"/>
              <a:t>16</a:t>
            </a:r>
            <a:endParaRPr lang="en-US" sz="700" dirty="0"/>
          </a:p>
        </p:txBody>
      </p:sp>
      <p:sp>
        <p:nvSpPr>
          <p:cNvPr id="183" name="TextBox 182"/>
          <p:cNvSpPr txBox="1"/>
          <p:nvPr/>
        </p:nvSpPr>
        <p:spPr>
          <a:xfrm>
            <a:off x="5070540" y="6165497"/>
            <a:ext cx="274434" cy="200055"/>
          </a:xfrm>
          <a:prstGeom prst="rect">
            <a:avLst/>
          </a:prstGeom>
          <a:noFill/>
        </p:spPr>
        <p:txBody>
          <a:bodyPr wrap="none" rtlCol="0">
            <a:spAutoFit/>
          </a:bodyPr>
          <a:lstStyle/>
          <a:p>
            <a:r>
              <a:rPr lang="en-US" sz="700" dirty="0" smtClean="0"/>
              <a:t>27</a:t>
            </a:r>
            <a:endParaRPr lang="en-US" sz="700" dirty="0"/>
          </a:p>
        </p:txBody>
      </p:sp>
      <p:sp>
        <p:nvSpPr>
          <p:cNvPr id="184" name="TextBox 183"/>
          <p:cNvSpPr txBox="1"/>
          <p:nvPr/>
        </p:nvSpPr>
        <p:spPr>
          <a:xfrm>
            <a:off x="5070538" y="5997854"/>
            <a:ext cx="274434" cy="200055"/>
          </a:xfrm>
          <a:prstGeom prst="rect">
            <a:avLst/>
          </a:prstGeom>
          <a:noFill/>
        </p:spPr>
        <p:txBody>
          <a:bodyPr wrap="none" rtlCol="0">
            <a:spAutoFit/>
          </a:bodyPr>
          <a:lstStyle/>
          <a:p>
            <a:r>
              <a:rPr lang="en-US" sz="700" dirty="0" smtClean="0"/>
              <a:t>26</a:t>
            </a:r>
            <a:endParaRPr lang="en-US" sz="700" dirty="0"/>
          </a:p>
        </p:txBody>
      </p:sp>
      <p:sp>
        <p:nvSpPr>
          <p:cNvPr id="185" name="TextBox 184"/>
          <p:cNvSpPr txBox="1"/>
          <p:nvPr/>
        </p:nvSpPr>
        <p:spPr>
          <a:xfrm>
            <a:off x="5070538" y="5832050"/>
            <a:ext cx="274434" cy="200055"/>
          </a:xfrm>
          <a:prstGeom prst="rect">
            <a:avLst/>
          </a:prstGeom>
          <a:noFill/>
        </p:spPr>
        <p:txBody>
          <a:bodyPr wrap="none" rtlCol="0">
            <a:spAutoFit/>
          </a:bodyPr>
          <a:lstStyle/>
          <a:p>
            <a:r>
              <a:rPr lang="en-US" sz="700" dirty="0" smtClean="0"/>
              <a:t>25</a:t>
            </a:r>
            <a:endParaRPr lang="en-US" sz="700" dirty="0"/>
          </a:p>
        </p:txBody>
      </p:sp>
      <p:sp>
        <p:nvSpPr>
          <p:cNvPr id="186" name="TextBox 185"/>
          <p:cNvSpPr txBox="1"/>
          <p:nvPr/>
        </p:nvSpPr>
        <p:spPr>
          <a:xfrm>
            <a:off x="5070536" y="5635143"/>
            <a:ext cx="274434" cy="200055"/>
          </a:xfrm>
          <a:prstGeom prst="rect">
            <a:avLst/>
          </a:prstGeom>
          <a:noFill/>
        </p:spPr>
        <p:txBody>
          <a:bodyPr wrap="none" rtlCol="0">
            <a:spAutoFit/>
          </a:bodyPr>
          <a:lstStyle/>
          <a:p>
            <a:r>
              <a:rPr lang="en-US" sz="700" dirty="0" smtClean="0"/>
              <a:t>24</a:t>
            </a:r>
            <a:endParaRPr lang="en-US" sz="700" dirty="0"/>
          </a:p>
        </p:txBody>
      </p:sp>
      <p:sp>
        <p:nvSpPr>
          <p:cNvPr id="187" name="TextBox 186"/>
          <p:cNvSpPr txBox="1"/>
          <p:nvPr/>
        </p:nvSpPr>
        <p:spPr>
          <a:xfrm>
            <a:off x="5070538" y="5476038"/>
            <a:ext cx="274434" cy="200055"/>
          </a:xfrm>
          <a:prstGeom prst="rect">
            <a:avLst/>
          </a:prstGeom>
          <a:noFill/>
        </p:spPr>
        <p:txBody>
          <a:bodyPr wrap="none" rtlCol="0">
            <a:spAutoFit/>
          </a:bodyPr>
          <a:lstStyle/>
          <a:p>
            <a:r>
              <a:rPr lang="en-US" sz="700" dirty="0" smtClean="0"/>
              <a:t>23</a:t>
            </a:r>
            <a:endParaRPr lang="en-US" sz="700" dirty="0"/>
          </a:p>
        </p:txBody>
      </p:sp>
      <p:sp>
        <p:nvSpPr>
          <p:cNvPr id="188" name="TextBox 187"/>
          <p:cNvSpPr txBox="1"/>
          <p:nvPr/>
        </p:nvSpPr>
        <p:spPr>
          <a:xfrm>
            <a:off x="5070536" y="5304738"/>
            <a:ext cx="274434" cy="200055"/>
          </a:xfrm>
          <a:prstGeom prst="rect">
            <a:avLst/>
          </a:prstGeom>
          <a:noFill/>
        </p:spPr>
        <p:txBody>
          <a:bodyPr wrap="none" rtlCol="0">
            <a:spAutoFit/>
          </a:bodyPr>
          <a:lstStyle/>
          <a:p>
            <a:r>
              <a:rPr lang="en-US" sz="700" dirty="0" smtClean="0"/>
              <a:t>22</a:t>
            </a:r>
            <a:endParaRPr lang="en-US" sz="700" dirty="0"/>
          </a:p>
        </p:txBody>
      </p:sp>
      <p:sp>
        <p:nvSpPr>
          <p:cNvPr id="189" name="TextBox 188"/>
          <p:cNvSpPr txBox="1"/>
          <p:nvPr/>
        </p:nvSpPr>
        <p:spPr>
          <a:xfrm>
            <a:off x="5069438" y="6324602"/>
            <a:ext cx="274434" cy="200055"/>
          </a:xfrm>
          <a:prstGeom prst="rect">
            <a:avLst/>
          </a:prstGeom>
          <a:noFill/>
        </p:spPr>
        <p:txBody>
          <a:bodyPr wrap="none" rtlCol="0">
            <a:spAutoFit/>
          </a:bodyPr>
          <a:lstStyle/>
          <a:p>
            <a:r>
              <a:rPr lang="en-US" sz="700" dirty="0" smtClean="0"/>
              <a:t>28</a:t>
            </a:r>
            <a:endParaRPr lang="en-US" sz="700" dirty="0"/>
          </a:p>
        </p:txBody>
      </p:sp>
      <p:sp>
        <p:nvSpPr>
          <p:cNvPr id="190" name="TextBox 189"/>
          <p:cNvSpPr txBox="1"/>
          <p:nvPr/>
        </p:nvSpPr>
        <p:spPr>
          <a:xfrm>
            <a:off x="5074198" y="6505546"/>
            <a:ext cx="274434" cy="200055"/>
          </a:xfrm>
          <a:prstGeom prst="rect">
            <a:avLst/>
          </a:prstGeom>
          <a:noFill/>
        </p:spPr>
        <p:txBody>
          <a:bodyPr wrap="none" rtlCol="0">
            <a:spAutoFit/>
          </a:bodyPr>
          <a:lstStyle/>
          <a:p>
            <a:r>
              <a:rPr lang="en-US" sz="700" dirty="0" smtClean="0"/>
              <a:t>29</a:t>
            </a:r>
            <a:endParaRPr lang="en-US" sz="700" dirty="0"/>
          </a:p>
        </p:txBody>
      </p:sp>
      <p:sp>
        <p:nvSpPr>
          <p:cNvPr id="191" name="TextBox 190"/>
          <p:cNvSpPr txBox="1"/>
          <p:nvPr/>
        </p:nvSpPr>
        <p:spPr>
          <a:xfrm>
            <a:off x="5072478" y="6657946"/>
            <a:ext cx="274434" cy="200055"/>
          </a:xfrm>
          <a:prstGeom prst="rect">
            <a:avLst/>
          </a:prstGeom>
          <a:noFill/>
        </p:spPr>
        <p:txBody>
          <a:bodyPr wrap="none" rtlCol="0">
            <a:spAutoFit/>
          </a:bodyPr>
          <a:lstStyle/>
          <a:p>
            <a:r>
              <a:rPr lang="en-US" sz="700" dirty="0" smtClean="0"/>
              <a:t>30</a:t>
            </a:r>
            <a:endParaRPr lang="en-US" sz="700" dirty="0"/>
          </a:p>
        </p:txBody>
      </p:sp>
      <p:sp>
        <p:nvSpPr>
          <p:cNvPr id="192" name="TextBox 191"/>
          <p:cNvSpPr txBox="1"/>
          <p:nvPr/>
        </p:nvSpPr>
        <p:spPr>
          <a:xfrm>
            <a:off x="5072478" y="6828637"/>
            <a:ext cx="274434" cy="200055"/>
          </a:xfrm>
          <a:prstGeom prst="rect">
            <a:avLst/>
          </a:prstGeom>
          <a:noFill/>
        </p:spPr>
        <p:txBody>
          <a:bodyPr wrap="none" rtlCol="0">
            <a:spAutoFit/>
          </a:bodyPr>
          <a:lstStyle/>
          <a:p>
            <a:r>
              <a:rPr lang="en-US" sz="700" dirty="0" smtClean="0"/>
              <a:t>31</a:t>
            </a:r>
            <a:endParaRPr lang="en-US" sz="700" dirty="0"/>
          </a:p>
        </p:txBody>
      </p:sp>
      <p:sp>
        <p:nvSpPr>
          <p:cNvPr id="193" name="TextBox 192"/>
          <p:cNvSpPr txBox="1"/>
          <p:nvPr/>
        </p:nvSpPr>
        <p:spPr>
          <a:xfrm>
            <a:off x="1499496" y="5155277"/>
            <a:ext cx="274434" cy="200055"/>
          </a:xfrm>
          <a:prstGeom prst="rect">
            <a:avLst/>
          </a:prstGeom>
          <a:noFill/>
        </p:spPr>
        <p:txBody>
          <a:bodyPr wrap="none" rtlCol="0">
            <a:spAutoFit/>
          </a:bodyPr>
          <a:lstStyle/>
          <a:p>
            <a:r>
              <a:rPr lang="en-US" sz="700" dirty="0" smtClean="0"/>
              <a:t>21</a:t>
            </a:r>
            <a:endParaRPr lang="en-US" sz="700" dirty="0"/>
          </a:p>
        </p:txBody>
      </p:sp>
      <p:sp>
        <p:nvSpPr>
          <p:cNvPr id="194" name="TextBox 193"/>
          <p:cNvSpPr txBox="1"/>
          <p:nvPr/>
        </p:nvSpPr>
        <p:spPr>
          <a:xfrm>
            <a:off x="1499494" y="4983975"/>
            <a:ext cx="274434" cy="200055"/>
          </a:xfrm>
          <a:prstGeom prst="rect">
            <a:avLst/>
          </a:prstGeom>
          <a:noFill/>
        </p:spPr>
        <p:txBody>
          <a:bodyPr wrap="none" rtlCol="0">
            <a:spAutoFit/>
          </a:bodyPr>
          <a:lstStyle/>
          <a:p>
            <a:r>
              <a:rPr lang="en-US" sz="700" dirty="0" smtClean="0"/>
              <a:t>20</a:t>
            </a:r>
            <a:endParaRPr lang="en-US" sz="700" dirty="0"/>
          </a:p>
        </p:txBody>
      </p:sp>
      <p:sp>
        <p:nvSpPr>
          <p:cNvPr id="195" name="TextBox 194"/>
          <p:cNvSpPr txBox="1"/>
          <p:nvPr/>
        </p:nvSpPr>
        <p:spPr>
          <a:xfrm>
            <a:off x="1499494" y="4818173"/>
            <a:ext cx="274434" cy="200055"/>
          </a:xfrm>
          <a:prstGeom prst="rect">
            <a:avLst/>
          </a:prstGeom>
          <a:noFill/>
        </p:spPr>
        <p:txBody>
          <a:bodyPr wrap="none" rtlCol="0">
            <a:spAutoFit/>
          </a:bodyPr>
          <a:lstStyle/>
          <a:p>
            <a:r>
              <a:rPr lang="en-US" sz="700" dirty="0" smtClean="0"/>
              <a:t>19</a:t>
            </a:r>
            <a:endParaRPr lang="en-US" sz="700" dirty="0"/>
          </a:p>
        </p:txBody>
      </p:sp>
      <p:sp>
        <p:nvSpPr>
          <p:cNvPr id="196" name="TextBox 195"/>
          <p:cNvSpPr txBox="1"/>
          <p:nvPr/>
        </p:nvSpPr>
        <p:spPr>
          <a:xfrm>
            <a:off x="1499492" y="4646871"/>
            <a:ext cx="274434" cy="200055"/>
          </a:xfrm>
          <a:prstGeom prst="rect">
            <a:avLst/>
          </a:prstGeom>
          <a:noFill/>
        </p:spPr>
        <p:txBody>
          <a:bodyPr wrap="none" rtlCol="0">
            <a:spAutoFit/>
          </a:bodyPr>
          <a:lstStyle/>
          <a:p>
            <a:r>
              <a:rPr lang="en-US" sz="700" dirty="0" smtClean="0"/>
              <a:t>18</a:t>
            </a:r>
            <a:endParaRPr lang="en-US" sz="700" dirty="0"/>
          </a:p>
        </p:txBody>
      </p:sp>
      <p:sp>
        <p:nvSpPr>
          <p:cNvPr id="197" name="TextBox 196"/>
          <p:cNvSpPr txBox="1"/>
          <p:nvPr/>
        </p:nvSpPr>
        <p:spPr>
          <a:xfrm>
            <a:off x="1499494" y="4487766"/>
            <a:ext cx="274434" cy="200055"/>
          </a:xfrm>
          <a:prstGeom prst="rect">
            <a:avLst/>
          </a:prstGeom>
          <a:noFill/>
        </p:spPr>
        <p:txBody>
          <a:bodyPr wrap="none" rtlCol="0">
            <a:spAutoFit/>
          </a:bodyPr>
          <a:lstStyle/>
          <a:p>
            <a:r>
              <a:rPr lang="en-US" sz="700" dirty="0" smtClean="0"/>
              <a:t>17</a:t>
            </a:r>
            <a:endParaRPr lang="en-US" sz="700" dirty="0"/>
          </a:p>
        </p:txBody>
      </p:sp>
      <p:sp>
        <p:nvSpPr>
          <p:cNvPr id="198" name="TextBox 197"/>
          <p:cNvSpPr txBox="1"/>
          <p:nvPr/>
        </p:nvSpPr>
        <p:spPr>
          <a:xfrm>
            <a:off x="1499492" y="4316466"/>
            <a:ext cx="274434" cy="200055"/>
          </a:xfrm>
          <a:prstGeom prst="rect">
            <a:avLst/>
          </a:prstGeom>
          <a:noFill/>
        </p:spPr>
        <p:txBody>
          <a:bodyPr wrap="none" rtlCol="0">
            <a:spAutoFit/>
          </a:bodyPr>
          <a:lstStyle/>
          <a:p>
            <a:r>
              <a:rPr lang="en-US" sz="700" dirty="0" smtClean="0"/>
              <a:t>16</a:t>
            </a:r>
            <a:endParaRPr lang="en-US" sz="700" dirty="0"/>
          </a:p>
        </p:txBody>
      </p:sp>
      <p:sp>
        <p:nvSpPr>
          <p:cNvPr id="199" name="TextBox 198"/>
          <p:cNvSpPr txBox="1"/>
          <p:nvPr/>
        </p:nvSpPr>
        <p:spPr>
          <a:xfrm>
            <a:off x="1499496" y="6172813"/>
            <a:ext cx="274434" cy="200055"/>
          </a:xfrm>
          <a:prstGeom prst="rect">
            <a:avLst/>
          </a:prstGeom>
          <a:noFill/>
        </p:spPr>
        <p:txBody>
          <a:bodyPr wrap="none" rtlCol="0">
            <a:spAutoFit/>
          </a:bodyPr>
          <a:lstStyle/>
          <a:p>
            <a:r>
              <a:rPr lang="en-US" sz="700" dirty="0" smtClean="0"/>
              <a:t>27</a:t>
            </a:r>
            <a:endParaRPr lang="en-US" sz="700" dirty="0"/>
          </a:p>
        </p:txBody>
      </p:sp>
      <p:sp>
        <p:nvSpPr>
          <p:cNvPr id="200" name="TextBox 199"/>
          <p:cNvSpPr txBox="1"/>
          <p:nvPr/>
        </p:nvSpPr>
        <p:spPr>
          <a:xfrm>
            <a:off x="1499494" y="6001511"/>
            <a:ext cx="274434" cy="200055"/>
          </a:xfrm>
          <a:prstGeom prst="rect">
            <a:avLst/>
          </a:prstGeom>
          <a:noFill/>
        </p:spPr>
        <p:txBody>
          <a:bodyPr wrap="none" rtlCol="0">
            <a:spAutoFit/>
          </a:bodyPr>
          <a:lstStyle/>
          <a:p>
            <a:r>
              <a:rPr lang="en-US" sz="700" dirty="0" smtClean="0"/>
              <a:t>26</a:t>
            </a:r>
            <a:endParaRPr lang="en-US" sz="700" dirty="0"/>
          </a:p>
        </p:txBody>
      </p:sp>
      <p:sp>
        <p:nvSpPr>
          <p:cNvPr id="201" name="TextBox 200"/>
          <p:cNvSpPr txBox="1"/>
          <p:nvPr/>
        </p:nvSpPr>
        <p:spPr>
          <a:xfrm>
            <a:off x="1499494" y="5835709"/>
            <a:ext cx="274434" cy="200055"/>
          </a:xfrm>
          <a:prstGeom prst="rect">
            <a:avLst/>
          </a:prstGeom>
          <a:noFill/>
        </p:spPr>
        <p:txBody>
          <a:bodyPr wrap="none" rtlCol="0">
            <a:spAutoFit/>
          </a:bodyPr>
          <a:lstStyle/>
          <a:p>
            <a:r>
              <a:rPr lang="en-US" sz="700" dirty="0" smtClean="0"/>
              <a:t>25</a:t>
            </a:r>
            <a:endParaRPr lang="en-US" sz="700" dirty="0"/>
          </a:p>
        </p:txBody>
      </p:sp>
      <p:sp>
        <p:nvSpPr>
          <p:cNvPr id="202" name="TextBox 201"/>
          <p:cNvSpPr txBox="1"/>
          <p:nvPr/>
        </p:nvSpPr>
        <p:spPr>
          <a:xfrm>
            <a:off x="1499492" y="5664407"/>
            <a:ext cx="274434" cy="200055"/>
          </a:xfrm>
          <a:prstGeom prst="rect">
            <a:avLst/>
          </a:prstGeom>
          <a:noFill/>
        </p:spPr>
        <p:txBody>
          <a:bodyPr wrap="none" rtlCol="0">
            <a:spAutoFit/>
          </a:bodyPr>
          <a:lstStyle/>
          <a:p>
            <a:r>
              <a:rPr lang="en-US" sz="700" dirty="0" smtClean="0"/>
              <a:t>24</a:t>
            </a:r>
            <a:endParaRPr lang="en-US" sz="700" dirty="0"/>
          </a:p>
        </p:txBody>
      </p:sp>
      <p:sp>
        <p:nvSpPr>
          <p:cNvPr id="203" name="TextBox 202"/>
          <p:cNvSpPr txBox="1"/>
          <p:nvPr/>
        </p:nvSpPr>
        <p:spPr>
          <a:xfrm>
            <a:off x="1499494" y="5494329"/>
            <a:ext cx="274434" cy="200055"/>
          </a:xfrm>
          <a:prstGeom prst="rect">
            <a:avLst/>
          </a:prstGeom>
          <a:noFill/>
        </p:spPr>
        <p:txBody>
          <a:bodyPr wrap="none" rtlCol="0">
            <a:spAutoFit/>
          </a:bodyPr>
          <a:lstStyle/>
          <a:p>
            <a:r>
              <a:rPr lang="en-US" sz="700" dirty="0" smtClean="0"/>
              <a:t>23</a:t>
            </a:r>
            <a:endParaRPr lang="en-US" sz="700" dirty="0"/>
          </a:p>
        </p:txBody>
      </p:sp>
      <p:sp>
        <p:nvSpPr>
          <p:cNvPr id="204" name="TextBox 203"/>
          <p:cNvSpPr txBox="1"/>
          <p:nvPr/>
        </p:nvSpPr>
        <p:spPr>
          <a:xfrm>
            <a:off x="1499492" y="5326686"/>
            <a:ext cx="274434" cy="200055"/>
          </a:xfrm>
          <a:prstGeom prst="rect">
            <a:avLst/>
          </a:prstGeom>
          <a:noFill/>
        </p:spPr>
        <p:txBody>
          <a:bodyPr wrap="none" rtlCol="0">
            <a:spAutoFit/>
          </a:bodyPr>
          <a:lstStyle/>
          <a:p>
            <a:r>
              <a:rPr lang="en-US" sz="700" dirty="0" smtClean="0"/>
              <a:t>22</a:t>
            </a:r>
            <a:endParaRPr lang="en-US" sz="700" dirty="0"/>
          </a:p>
        </p:txBody>
      </p:sp>
      <p:sp>
        <p:nvSpPr>
          <p:cNvPr id="205" name="TextBox 204"/>
          <p:cNvSpPr txBox="1"/>
          <p:nvPr/>
        </p:nvSpPr>
        <p:spPr>
          <a:xfrm>
            <a:off x="1498394" y="6331918"/>
            <a:ext cx="274434" cy="200055"/>
          </a:xfrm>
          <a:prstGeom prst="rect">
            <a:avLst/>
          </a:prstGeom>
          <a:noFill/>
        </p:spPr>
        <p:txBody>
          <a:bodyPr wrap="none" rtlCol="0">
            <a:spAutoFit/>
          </a:bodyPr>
          <a:lstStyle/>
          <a:p>
            <a:r>
              <a:rPr lang="en-US" sz="700" dirty="0" smtClean="0"/>
              <a:t>28</a:t>
            </a:r>
            <a:endParaRPr lang="en-US" sz="700" dirty="0"/>
          </a:p>
        </p:txBody>
      </p:sp>
      <p:sp>
        <p:nvSpPr>
          <p:cNvPr id="206" name="TextBox 205"/>
          <p:cNvSpPr txBox="1"/>
          <p:nvPr/>
        </p:nvSpPr>
        <p:spPr>
          <a:xfrm>
            <a:off x="1503154" y="6498230"/>
            <a:ext cx="274434" cy="200055"/>
          </a:xfrm>
          <a:prstGeom prst="rect">
            <a:avLst/>
          </a:prstGeom>
          <a:noFill/>
        </p:spPr>
        <p:txBody>
          <a:bodyPr wrap="none" rtlCol="0">
            <a:spAutoFit/>
          </a:bodyPr>
          <a:lstStyle/>
          <a:p>
            <a:r>
              <a:rPr lang="en-US" sz="700" dirty="0" smtClean="0"/>
              <a:t>29</a:t>
            </a:r>
            <a:endParaRPr lang="en-US" sz="700" dirty="0"/>
          </a:p>
        </p:txBody>
      </p:sp>
      <p:sp>
        <p:nvSpPr>
          <p:cNvPr id="207" name="TextBox 206"/>
          <p:cNvSpPr txBox="1"/>
          <p:nvPr/>
        </p:nvSpPr>
        <p:spPr>
          <a:xfrm>
            <a:off x="1501434" y="6650630"/>
            <a:ext cx="274434" cy="200055"/>
          </a:xfrm>
          <a:prstGeom prst="rect">
            <a:avLst/>
          </a:prstGeom>
          <a:noFill/>
        </p:spPr>
        <p:txBody>
          <a:bodyPr wrap="none" rtlCol="0">
            <a:spAutoFit/>
          </a:bodyPr>
          <a:lstStyle/>
          <a:p>
            <a:r>
              <a:rPr lang="en-US" sz="700" dirty="0" smtClean="0"/>
              <a:t>30</a:t>
            </a:r>
            <a:endParaRPr lang="en-US" sz="700" dirty="0"/>
          </a:p>
        </p:txBody>
      </p:sp>
      <p:sp>
        <p:nvSpPr>
          <p:cNvPr id="208" name="TextBox 207"/>
          <p:cNvSpPr txBox="1"/>
          <p:nvPr/>
        </p:nvSpPr>
        <p:spPr>
          <a:xfrm>
            <a:off x="1501434" y="6821321"/>
            <a:ext cx="274434" cy="200055"/>
          </a:xfrm>
          <a:prstGeom prst="rect">
            <a:avLst/>
          </a:prstGeom>
          <a:noFill/>
        </p:spPr>
        <p:txBody>
          <a:bodyPr wrap="none" rtlCol="0">
            <a:spAutoFit/>
          </a:bodyPr>
          <a:lstStyle/>
          <a:p>
            <a:r>
              <a:rPr lang="en-US" sz="700" dirty="0" smtClean="0"/>
              <a:t>31</a:t>
            </a:r>
            <a:endParaRPr lang="en-US" sz="700" dirty="0"/>
          </a:p>
        </p:txBody>
      </p:sp>
      <p:sp>
        <p:nvSpPr>
          <p:cNvPr id="226" name="TextBox 225"/>
          <p:cNvSpPr txBox="1"/>
          <p:nvPr/>
        </p:nvSpPr>
        <p:spPr>
          <a:xfrm>
            <a:off x="4775200" y="1803402"/>
            <a:ext cx="319318" cy="200055"/>
          </a:xfrm>
          <a:prstGeom prst="rect">
            <a:avLst/>
          </a:prstGeom>
          <a:noFill/>
        </p:spPr>
        <p:txBody>
          <a:bodyPr wrap="none" rtlCol="0">
            <a:spAutoFit/>
          </a:bodyPr>
          <a:lstStyle/>
          <a:p>
            <a:r>
              <a:rPr lang="en-US" sz="700" dirty="0" smtClean="0"/>
              <a:t>335</a:t>
            </a:r>
            <a:endParaRPr lang="en-US" sz="700" dirty="0"/>
          </a:p>
        </p:txBody>
      </p:sp>
      <p:sp>
        <p:nvSpPr>
          <p:cNvPr id="227" name="TextBox 226"/>
          <p:cNvSpPr txBox="1"/>
          <p:nvPr/>
        </p:nvSpPr>
        <p:spPr>
          <a:xfrm>
            <a:off x="4514850" y="1806546"/>
            <a:ext cx="319318" cy="200055"/>
          </a:xfrm>
          <a:prstGeom prst="rect">
            <a:avLst/>
          </a:prstGeom>
          <a:noFill/>
        </p:spPr>
        <p:txBody>
          <a:bodyPr wrap="none" rtlCol="0">
            <a:spAutoFit/>
          </a:bodyPr>
          <a:lstStyle/>
          <a:p>
            <a:r>
              <a:rPr lang="en-US" sz="700" dirty="0" smtClean="0"/>
              <a:t>305</a:t>
            </a:r>
            <a:endParaRPr lang="en-US" sz="700" dirty="0"/>
          </a:p>
        </p:txBody>
      </p:sp>
      <p:sp>
        <p:nvSpPr>
          <p:cNvPr id="228" name="TextBox 227"/>
          <p:cNvSpPr txBox="1"/>
          <p:nvPr/>
        </p:nvSpPr>
        <p:spPr>
          <a:xfrm>
            <a:off x="4248150" y="1809751"/>
            <a:ext cx="319318" cy="200055"/>
          </a:xfrm>
          <a:prstGeom prst="rect">
            <a:avLst/>
          </a:prstGeom>
          <a:noFill/>
        </p:spPr>
        <p:txBody>
          <a:bodyPr wrap="none" rtlCol="0">
            <a:spAutoFit/>
          </a:bodyPr>
          <a:lstStyle/>
          <a:p>
            <a:r>
              <a:rPr lang="en-US" sz="700" dirty="0" smtClean="0"/>
              <a:t>274</a:t>
            </a:r>
            <a:endParaRPr lang="en-US" sz="700" dirty="0"/>
          </a:p>
        </p:txBody>
      </p:sp>
      <p:sp>
        <p:nvSpPr>
          <p:cNvPr id="229" name="TextBox 228"/>
          <p:cNvSpPr txBox="1"/>
          <p:nvPr/>
        </p:nvSpPr>
        <p:spPr>
          <a:xfrm>
            <a:off x="3962400" y="1803402"/>
            <a:ext cx="319318" cy="200055"/>
          </a:xfrm>
          <a:prstGeom prst="rect">
            <a:avLst/>
          </a:prstGeom>
          <a:noFill/>
        </p:spPr>
        <p:txBody>
          <a:bodyPr wrap="none" rtlCol="0">
            <a:spAutoFit/>
          </a:bodyPr>
          <a:lstStyle/>
          <a:p>
            <a:r>
              <a:rPr lang="en-US" sz="700" dirty="0" smtClean="0"/>
              <a:t>244</a:t>
            </a:r>
            <a:endParaRPr lang="en-US" sz="700" dirty="0"/>
          </a:p>
        </p:txBody>
      </p:sp>
      <p:sp>
        <p:nvSpPr>
          <p:cNvPr id="230" name="TextBox 229"/>
          <p:cNvSpPr txBox="1"/>
          <p:nvPr/>
        </p:nvSpPr>
        <p:spPr>
          <a:xfrm>
            <a:off x="3399736" y="6842097"/>
            <a:ext cx="319318" cy="200055"/>
          </a:xfrm>
          <a:prstGeom prst="rect">
            <a:avLst/>
          </a:prstGeom>
          <a:noFill/>
        </p:spPr>
        <p:txBody>
          <a:bodyPr wrap="none" rtlCol="0">
            <a:spAutoFit/>
          </a:bodyPr>
          <a:lstStyle/>
          <a:p>
            <a:r>
              <a:rPr lang="en-US" sz="700" dirty="0" smtClean="0"/>
              <a:t>212</a:t>
            </a:r>
            <a:endParaRPr lang="en-US" sz="700" dirty="0"/>
          </a:p>
        </p:txBody>
      </p:sp>
      <p:sp>
        <p:nvSpPr>
          <p:cNvPr id="231" name="TextBox 230"/>
          <p:cNvSpPr txBox="1"/>
          <p:nvPr/>
        </p:nvSpPr>
        <p:spPr>
          <a:xfrm>
            <a:off x="3689350" y="1803402"/>
            <a:ext cx="319318" cy="200055"/>
          </a:xfrm>
          <a:prstGeom prst="rect">
            <a:avLst/>
          </a:prstGeom>
          <a:noFill/>
        </p:spPr>
        <p:txBody>
          <a:bodyPr wrap="none" rtlCol="0">
            <a:spAutoFit/>
          </a:bodyPr>
          <a:lstStyle/>
          <a:p>
            <a:r>
              <a:rPr lang="en-US" sz="700" dirty="0" smtClean="0"/>
              <a:t>213</a:t>
            </a:r>
            <a:endParaRPr lang="en-US" sz="700" dirty="0"/>
          </a:p>
        </p:txBody>
      </p:sp>
      <p:sp>
        <p:nvSpPr>
          <p:cNvPr id="232" name="TextBox 231"/>
          <p:cNvSpPr txBox="1"/>
          <p:nvPr/>
        </p:nvSpPr>
        <p:spPr>
          <a:xfrm>
            <a:off x="2855362" y="6842097"/>
            <a:ext cx="319318" cy="200055"/>
          </a:xfrm>
          <a:prstGeom prst="rect">
            <a:avLst/>
          </a:prstGeom>
          <a:noFill/>
        </p:spPr>
        <p:txBody>
          <a:bodyPr wrap="none" rtlCol="0">
            <a:spAutoFit/>
          </a:bodyPr>
          <a:lstStyle/>
          <a:p>
            <a:r>
              <a:rPr lang="en-US" sz="700" dirty="0" smtClean="0"/>
              <a:t>151</a:t>
            </a:r>
            <a:endParaRPr lang="en-US" sz="700" dirty="0"/>
          </a:p>
        </p:txBody>
      </p:sp>
      <p:sp>
        <p:nvSpPr>
          <p:cNvPr id="233" name="TextBox 232"/>
          <p:cNvSpPr txBox="1"/>
          <p:nvPr/>
        </p:nvSpPr>
        <p:spPr>
          <a:xfrm>
            <a:off x="3130550" y="1809751"/>
            <a:ext cx="319318" cy="200055"/>
          </a:xfrm>
          <a:prstGeom prst="rect">
            <a:avLst/>
          </a:prstGeom>
          <a:noFill/>
        </p:spPr>
        <p:txBody>
          <a:bodyPr wrap="none" rtlCol="0">
            <a:spAutoFit/>
          </a:bodyPr>
          <a:lstStyle/>
          <a:p>
            <a:r>
              <a:rPr lang="en-US" sz="700" dirty="0" smtClean="0"/>
              <a:t>152</a:t>
            </a:r>
            <a:endParaRPr lang="en-US" sz="700" dirty="0"/>
          </a:p>
        </p:txBody>
      </p:sp>
      <p:sp>
        <p:nvSpPr>
          <p:cNvPr id="234" name="TextBox 233"/>
          <p:cNvSpPr txBox="1"/>
          <p:nvPr/>
        </p:nvSpPr>
        <p:spPr>
          <a:xfrm>
            <a:off x="1752608" y="6668410"/>
            <a:ext cx="319318" cy="200055"/>
          </a:xfrm>
          <a:prstGeom prst="rect">
            <a:avLst/>
          </a:prstGeom>
          <a:noFill/>
        </p:spPr>
        <p:txBody>
          <a:bodyPr wrap="none" rtlCol="0">
            <a:spAutoFit/>
          </a:bodyPr>
          <a:lstStyle/>
          <a:p>
            <a:r>
              <a:rPr lang="en-US" sz="700" dirty="0" smtClean="0"/>
              <a:t>030</a:t>
            </a:r>
            <a:endParaRPr lang="en-US" sz="700" dirty="0"/>
          </a:p>
        </p:txBody>
      </p:sp>
      <p:sp>
        <p:nvSpPr>
          <p:cNvPr id="235" name="TextBox 234"/>
          <p:cNvSpPr txBox="1"/>
          <p:nvPr/>
        </p:nvSpPr>
        <p:spPr>
          <a:xfrm>
            <a:off x="1752606" y="6510118"/>
            <a:ext cx="319318" cy="200055"/>
          </a:xfrm>
          <a:prstGeom prst="rect">
            <a:avLst/>
          </a:prstGeom>
          <a:noFill/>
        </p:spPr>
        <p:txBody>
          <a:bodyPr wrap="none" rtlCol="0">
            <a:spAutoFit/>
          </a:bodyPr>
          <a:lstStyle/>
          <a:p>
            <a:r>
              <a:rPr lang="en-US" sz="700" dirty="0" smtClean="0"/>
              <a:t>029</a:t>
            </a:r>
            <a:endParaRPr lang="en-US" sz="700" dirty="0"/>
          </a:p>
        </p:txBody>
      </p:sp>
      <p:sp>
        <p:nvSpPr>
          <p:cNvPr id="236" name="TextBox 235"/>
          <p:cNvSpPr txBox="1"/>
          <p:nvPr/>
        </p:nvSpPr>
        <p:spPr>
          <a:xfrm>
            <a:off x="1752606" y="6336999"/>
            <a:ext cx="319318" cy="200055"/>
          </a:xfrm>
          <a:prstGeom prst="rect">
            <a:avLst/>
          </a:prstGeom>
          <a:noFill/>
        </p:spPr>
        <p:txBody>
          <a:bodyPr wrap="none" rtlCol="0">
            <a:spAutoFit/>
          </a:bodyPr>
          <a:lstStyle/>
          <a:p>
            <a:r>
              <a:rPr lang="en-US" sz="700" dirty="0" smtClean="0"/>
              <a:t>028</a:t>
            </a:r>
            <a:endParaRPr lang="en-US" sz="700" dirty="0"/>
          </a:p>
        </p:txBody>
      </p:sp>
      <p:sp>
        <p:nvSpPr>
          <p:cNvPr id="237" name="TextBox 236"/>
          <p:cNvSpPr txBox="1"/>
          <p:nvPr/>
        </p:nvSpPr>
        <p:spPr>
          <a:xfrm>
            <a:off x="1752604" y="6158382"/>
            <a:ext cx="319318" cy="200055"/>
          </a:xfrm>
          <a:prstGeom prst="rect">
            <a:avLst/>
          </a:prstGeom>
          <a:noFill/>
        </p:spPr>
        <p:txBody>
          <a:bodyPr wrap="none" rtlCol="0">
            <a:spAutoFit/>
          </a:bodyPr>
          <a:lstStyle/>
          <a:p>
            <a:r>
              <a:rPr lang="en-US" sz="700" dirty="0" smtClean="0"/>
              <a:t>027</a:t>
            </a:r>
            <a:endParaRPr lang="en-US" sz="700" dirty="0"/>
          </a:p>
        </p:txBody>
      </p:sp>
      <p:sp>
        <p:nvSpPr>
          <p:cNvPr id="238" name="TextBox 237"/>
          <p:cNvSpPr txBox="1"/>
          <p:nvPr/>
        </p:nvSpPr>
        <p:spPr>
          <a:xfrm>
            <a:off x="1752606" y="5999278"/>
            <a:ext cx="319318" cy="200055"/>
          </a:xfrm>
          <a:prstGeom prst="rect">
            <a:avLst/>
          </a:prstGeom>
          <a:noFill/>
        </p:spPr>
        <p:txBody>
          <a:bodyPr wrap="none" rtlCol="0">
            <a:spAutoFit/>
          </a:bodyPr>
          <a:lstStyle/>
          <a:p>
            <a:r>
              <a:rPr lang="en-US" sz="700" dirty="0" smtClean="0"/>
              <a:t>026</a:t>
            </a:r>
            <a:endParaRPr lang="en-US" sz="700" dirty="0"/>
          </a:p>
        </p:txBody>
      </p:sp>
      <p:sp>
        <p:nvSpPr>
          <p:cNvPr id="239" name="TextBox 238"/>
          <p:cNvSpPr txBox="1"/>
          <p:nvPr/>
        </p:nvSpPr>
        <p:spPr>
          <a:xfrm>
            <a:off x="1752604" y="5835293"/>
            <a:ext cx="319318" cy="200055"/>
          </a:xfrm>
          <a:prstGeom prst="rect">
            <a:avLst/>
          </a:prstGeom>
          <a:noFill/>
        </p:spPr>
        <p:txBody>
          <a:bodyPr wrap="none" rtlCol="0">
            <a:spAutoFit/>
          </a:bodyPr>
          <a:lstStyle/>
          <a:p>
            <a:r>
              <a:rPr lang="en-US" sz="700" dirty="0" smtClean="0"/>
              <a:t>025</a:t>
            </a:r>
            <a:endParaRPr lang="en-US" sz="700" dirty="0"/>
          </a:p>
        </p:txBody>
      </p:sp>
      <p:sp>
        <p:nvSpPr>
          <p:cNvPr id="240" name="TextBox 239"/>
          <p:cNvSpPr txBox="1"/>
          <p:nvPr/>
        </p:nvSpPr>
        <p:spPr>
          <a:xfrm>
            <a:off x="1752604" y="5662174"/>
            <a:ext cx="319318" cy="200055"/>
          </a:xfrm>
          <a:prstGeom prst="rect">
            <a:avLst/>
          </a:prstGeom>
          <a:noFill/>
        </p:spPr>
        <p:txBody>
          <a:bodyPr wrap="none" rtlCol="0">
            <a:spAutoFit/>
          </a:bodyPr>
          <a:lstStyle/>
          <a:p>
            <a:r>
              <a:rPr lang="en-US" sz="700" dirty="0" smtClean="0"/>
              <a:t>024</a:t>
            </a:r>
            <a:endParaRPr lang="en-US" sz="700" dirty="0"/>
          </a:p>
        </p:txBody>
      </p:sp>
      <p:sp>
        <p:nvSpPr>
          <p:cNvPr id="241" name="TextBox 240"/>
          <p:cNvSpPr txBox="1"/>
          <p:nvPr/>
        </p:nvSpPr>
        <p:spPr>
          <a:xfrm>
            <a:off x="1752602" y="5501846"/>
            <a:ext cx="319318" cy="200055"/>
          </a:xfrm>
          <a:prstGeom prst="rect">
            <a:avLst/>
          </a:prstGeom>
          <a:noFill/>
        </p:spPr>
        <p:txBody>
          <a:bodyPr wrap="none" rtlCol="0">
            <a:spAutoFit/>
          </a:bodyPr>
          <a:lstStyle/>
          <a:p>
            <a:r>
              <a:rPr lang="en-US" sz="700" dirty="0" smtClean="0"/>
              <a:t>023</a:t>
            </a:r>
            <a:endParaRPr lang="en-US" sz="700" dirty="0"/>
          </a:p>
        </p:txBody>
      </p:sp>
      <p:sp>
        <p:nvSpPr>
          <p:cNvPr id="242" name="TextBox 241"/>
          <p:cNvSpPr txBox="1"/>
          <p:nvPr/>
        </p:nvSpPr>
        <p:spPr>
          <a:xfrm>
            <a:off x="1752606" y="5327491"/>
            <a:ext cx="319318" cy="200055"/>
          </a:xfrm>
          <a:prstGeom prst="rect">
            <a:avLst/>
          </a:prstGeom>
          <a:noFill/>
        </p:spPr>
        <p:txBody>
          <a:bodyPr wrap="none" rtlCol="0">
            <a:spAutoFit/>
          </a:bodyPr>
          <a:lstStyle/>
          <a:p>
            <a:r>
              <a:rPr lang="en-US" sz="700" dirty="0" smtClean="0"/>
              <a:t>022</a:t>
            </a:r>
            <a:endParaRPr lang="en-US" sz="700" dirty="0"/>
          </a:p>
        </p:txBody>
      </p:sp>
      <p:sp>
        <p:nvSpPr>
          <p:cNvPr id="243" name="TextBox 242"/>
          <p:cNvSpPr txBox="1"/>
          <p:nvPr/>
        </p:nvSpPr>
        <p:spPr>
          <a:xfrm>
            <a:off x="1752604" y="5156190"/>
            <a:ext cx="319318" cy="200055"/>
          </a:xfrm>
          <a:prstGeom prst="rect">
            <a:avLst/>
          </a:prstGeom>
          <a:noFill/>
        </p:spPr>
        <p:txBody>
          <a:bodyPr wrap="none" rtlCol="0">
            <a:spAutoFit/>
          </a:bodyPr>
          <a:lstStyle/>
          <a:p>
            <a:r>
              <a:rPr lang="en-US" sz="700" dirty="0" smtClean="0"/>
              <a:t>021</a:t>
            </a:r>
            <a:endParaRPr lang="en-US" sz="700" dirty="0"/>
          </a:p>
        </p:txBody>
      </p:sp>
      <p:sp>
        <p:nvSpPr>
          <p:cNvPr id="244" name="TextBox 243"/>
          <p:cNvSpPr txBox="1"/>
          <p:nvPr/>
        </p:nvSpPr>
        <p:spPr>
          <a:xfrm>
            <a:off x="1752604" y="4986730"/>
            <a:ext cx="319318" cy="200055"/>
          </a:xfrm>
          <a:prstGeom prst="rect">
            <a:avLst/>
          </a:prstGeom>
          <a:noFill/>
        </p:spPr>
        <p:txBody>
          <a:bodyPr wrap="none" rtlCol="0">
            <a:spAutoFit/>
          </a:bodyPr>
          <a:lstStyle/>
          <a:p>
            <a:r>
              <a:rPr lang="en-US" sz="700" dirty="0" smtClean="0"/>
              <a:t>020</a:t>
            </a:r>
            <a:endParaRPr lang="en-US" sz="700" dirty="0"/>
          </a:p>
        </p:txBody>
      </p:sp>
      <p:sp>
        <p:nvSpPr>
          <p:cNvPr id="245" name="TextBox 244"/>
          <p:cNvSpPr txBox="1"/>
          <p:nvPr/>
        </p:nvSpPr>
        <p:spPr>
          <a:xfrm>
            <a:off x="1752602" y="4819086"/>
            <a:ext cx="319318" cy="200055"/>
          </a:xfrm>
          <a:prstGeom prst="rect">
            <a:avLst/>
          </a:prstGeom>
          <a:noFill/>
        </p:spPr>
        <p:txBody>
          <a:bodyPr wrap="none" rtlCol="0">
            <a:spAutoFit/>
          </a:bodyPr>
          <a:lstStyle/>
          <a:p>
            <a:r>
              <a:rPr lang="en-US" sz="700" dirty="0" smtClean="0"/>
              <a:t>019</a:t>
            </a:r>
            <a:endParaRPr lang="en-US" sz="700" dirty="0"/>
          </a:p>
        </p:txBody>
      </p:sp>
      <p:sp>
        <p:nvSpPr>
          <p:cNvPr id="246" name="TextBox 245"/>
          <p:cNvSpPr txBox="1"/>
          <p:nvPr/>
        </p:nvSpPr>
        <p:spPr>
          <a:xfrm>
            <a:off x="1752604" y="4659982"/>
            <a:ext cx="319318" cy="200055"/>
          </a:xfrm>
          <a:prstGeom prst="rect">
            <a:avLst/>
          </a:prstGeom>
          <a:noFill/>
        </p:spPr>
        <p:txBody>
          <a:bodyPr wrap="none" rtlCol="0">
            <a:spAutoFit/>
          </a:bodyPr>
          <a:lstStyle/>
          <a:p>
            <a:r>
              <a:rPr lang="en-US" sz="700" dirty="0" smtClean="0"/>
              <a:t>018</a:t>
            </a:r>
            <a:endParaRPr lang="en-US" sz="700" dirty="0"/>
          </a:p>
        </p:txBody>
      </p:sp>
      <p:sp>
        <p:nvSpPr>
          <p:cNvPr id="247" name="TextBox 246"/>
          <p:cNvSpPr txBox="1"/>
          <p:nvPr/>
        </p:nvSpPr>
        <p:spPr>
          <a:xfrm>
            <a:off x="1752602" y="4488681"/>
            <a:ext cx="319318" cy="200055"/>
          </a:xfrm>
          <a:prstGeom prst="rect">
            <a:avLst/>
          </a:prstGeom>
          <a:noFill/>
        </p:spPr>
        <p:txBody>
          <a:bodyPr wrap="none" rtlCol="0">
            <a:spAutoFit/>
          </a:bodyPr>
          <a:lstStyle/>
          <a:p>
            <a:r>
              <a:rPr lang="en-US" sz="700" dirty="0" smtClean="0"/>
              <a:t>017</a:t>
            </a:r>
            <a:endParaRPr lang="en-US" sz="700" dirty="0"/>
          </a:p>
        </p:txBody>
      </p:sp>
      <p:sp>
        <p:nvSpPr>
          <p:cNvPr id="248" name="TextBox 247"/>
          <p:cNvSpPr txBox="1"/>
          <p:nvPr/>
        </p:nvSpPr>
        <p:spPr>
          <a:xfrm>
            <a:off x="1752602" y="4322878"/>
            <a:ext cx="319318" cy="200055"/>
          </a:xfrm>
          <a:prstGeom prst="rect">
            <a:avLst/>
          </a:prstGeom>
          <a:noFill/>
        </p:spPr>
        <p:txBody>
          <a:bodyPr wrap="none" rtlCol="0">
            <a:spAutoFit/>
          </a:bodyPr>
          <a:lstStyle/>
          <a:p>
            <a:r>
              <a:rPr lang="en-US" sz="700" dirty="0" smtClean="0"/>
              <a:t>016</a:t>
            </a:r>
            <a:endParaRPr lang="en-US" sz="700" dirty="0"/>
          </a:p>
        </p:txBody>
      </p:sp>
      <p:sp>
        <p:nvSpPr>
          <p:cNvPr id="249" name="TextBox 248"/>
          <p:cNvSpPr txBox="1"/>
          <p:nvPr/>
        </p:nvSpPr>
        <p:spPr>
          <a:xfrm>
            <a:off x="1752600" y="4155234"/>
            <a:ext cx="319318" cy="200055"/>
          </a:xfrm>
          <a:prstGeom prst="rect">
            <a:avLst/>
          </a:prstGeom>
          <a:noFill/>
        </p:spPr>
        <p:txBody>
          <a:bodyPr wrap="none" rtlCol="0">
            <a:spAutoFit/>
          </a:bodyPr>
          <a:lstStyle/>
          <a:p>
            <a:r>
              <a:rPr lang="en-US" sz="700" dirty="0" smtClean="0"/>
              <a:t>015</a:t>
            </a:r>
            <a:endParaRPr lang="en-US" sz="700" dirty="0"/>
          </a:p>
        </p:txBody>
      </p:sp>
      <p:sp>
        <p:nvSpPr>
          <p:cNvPr id="250" name="TextBox 249"/>
          <p:cNvSpPr txBox="1"/>
          <p:nvPr/>
        </p:nvSpPr>
        <p:spPr>
          <a:xfrm>
            <a:off x="1753114" y="3975805"/>
            <a:ext cx="319318" cy="200055"/>
          </a:xfrm>
          <a:prstGeom prst="rect">
            <a:avLst/>
          </a:prstGeom>
          <a:noFill/>
        </p:spPr>
        <p:txBody>
          <a:bodyPr wrap="none" rtlCol="0">
            <a:spAutoFit/>
          </a:bodyPr>
          <a:lstStyle/>
          <a:p>
            <a:r>
              <a:rPr lang="en-US" sz="700" dirty="0" smtClean="0"/>
              <a:t>014</a:t>
            </a:r>
            <a:endParaRPr lang="en-US" sz="700" dirty="0"/>
          </a:p>
        </p:txBody>
      </p:sp>
      <p:sp>
        <p:nvSpPr>
          <p:cNvPr id="251" name="TextBox 250"/>
          <p:cNvSpPr txBox="1"/>
          <p:nvPr/>
        </p:nvSpPr>
        <p:spPr>
          <a:xfrm>
            <a:off x="1753114" y="3810002"/>
            <a:ext cx="319318" cy="200055"/>
          </a:xfrm>
          <a:prstGeom prst="rect">
            <a:avLst/>
          </a:prstGeom>
          <a:noFill/>
        </p:spPr>
        <p:txBody>
          <a:bodyPr wrap="none" rtlCol="0">
            <a:spAutoFit/>
          </a:bodyPr>
          <a:lstStyle/>
          <a:p>
            <a:r>
              <a:rPr lang="en-US" sz="700" dirty="0" smtClean="0"/>
              <a:t>013</a:t>
            </a:r>
            <a:endParaRPr lang="en-US" sz="700" dirty="0"/>
          </a:p>
        </p:txBody>
      </p:sp>
      <p:sp>
        <p:nvSpPr>
          <p:cNvPr id="252" name="TextBox 251"/>
          <p:cNvSpPr txBox="1"/>
          <p:nvPr/>
        </p:nvSpPr>
        <p:spPr>
          <a:xfrm>
            <a:off x="1753112" y="3653333"/>
            <a:ext cx="319318" cy="200055"/>
          </a:xfrm>
          <a:prstGeom prst="rect">
            <a:avLst/>
          </a:prstGeom>
          <a:noFill/>
        </p:spPr>
        <p:txBody>
          <a:bodyPr wrap="none" rtlCol="0">
            <a:spAutoFit/>
          </a:bodyPr>
          <a:lstStyle/>
          <a:p>
            <a:r>
              <a:rPr lang="en-US" sz="700" dirty="0" smtClean="0"/>
              <a:t>012</a:t>
            </a:r>
            <a:endParaRPr lang="en-US" sz="700" dirty="0"/>
          </a:p>
        </p:txBody>
      </p:sp>
      <p:sp>
        <p:nvSpPr>
          <p:cNvPr id="253" name="TextBox 252"/>
          <p:cNvSpPr txBox="1"/>
          <p:nvPr/>
        </p:nvSpPr>
        <p:spPr>
          <a:xfrm>
            <a:off x="1753114" y="3479595"/>
            <a:ext cx="319318" cy="200055"/>
          </a:xfrm>
          <a:prstGeom prst="rect">
            <a:avLst/>
          </a:prstGeom>
          <a:noFill/>
        </p:spPr>
        <p:txBody>
          <a:bodyPr wrap="none" rtlCol="0">
            <a:spAutoFit/>
          </a:bodyPr>
          <a:lstStyle/>
          <a:p>
            <a:r>
              <a:rPr lang="en-US" sz="700" dirty="0" smtClean="0"/>
              <a:t>011</a:t>
            </a:r>
            <a:endParaRPr lang="en-US" sz="700" dirty="0"/>
          </a:p>
        </p:txBody>
      </p:sp>
      <p:sp>
        <p:nvSpPr>
          <p:cNvPr id="254" name="TextBox 253"/>
          <p:cNvSpPr txBox="1"/>
          <p:nvPr/>
        </p:nvSpPr>
        <p:spPr>
          <a:xfrm>
            <a:off x="1753112" y="3308294"/>
            <a:ext cx="319318" cy="200055"/>
          </a:xfrm>
          <a:prstGeom prst="rect">
            <a:avLst/>
          </a:prstGeom>
          <a:noFill/>
        </p:spPr>
        <p:txBody>
          <a:bodyPr wrap="none" rtlCol="0">
            <a:spAutoFit/>
          </a:bodyPr>
          <a:lstStyle/>
          <a:p>
            <a:r>
              <a:rPr lang="en-US" sz="700" dirty="0" smtClean="0"/>
              <a:t>010</a:t>
            </a:r>
            <a:endParaRPr lang="en-US" sz="700" dirty="0"/>
          </a:p>
        </p:txBody>
      </p:sp>
      <p:sp>
        <p:nvSpPr>
          <p:cNvPr id="255" name="TextBox 254"/>
          <p:cNvSpPr txBox="1"/>
          <p:nvPr/>
        </p:nvSpPr>
        <p:spPr>
          <a:xfrm>
            <a:off x="1753112" y="3142491"/>
            <a:ext cx="319318" cy="200055"/>
          </a:xfrm>
          <a:prstGeom prst="rect">
            <a:avLst/>
          </a:prstGeom>
          <a:noFill/>
        </p:spPr>
        <p:txBody>
          <a:bodyPr wrap="none" rtlCol="0">
            <a:spAutoFit/>
          </a:bodyPr>
          <a:lstStyle/>
          <a:p>
            <a:r>
              <a:rPr lang="en-US" sz="700" dirty="0" smtClean="0"/>
              <a:t>009</a:t>
            </a:r>
            <a:endParaRPr lang="en-US" sz="700" dirty="0"/>
          </a:p>
        </p:txBody>
      </p:sp>
      <p:sp>
        <p:nvSpPr>
          <p:cNvPr id="256" name="TextBox 255"/>
          <p:cNvSpPr txBox="1"/>
          <p:nvPr/>
        </p:nvSpPr>
        <p:spPr>
          <a:xfrm>
            <a:off x="1753110" y="2978506"/>
            <a:ext cx="319318" cy="200055"/>
          </a:xfrm>
          <a:prstGeom prst="rect">
            <a:avLst/>
          </a:prstGeom>
          <a:noFill/>
        </p:spPr>
        <p:txBody>
          <a:bodyPr wrap="none" rtlCol="0">
            <a:spAutoFit/>
          </a:bodyPr>
          <a:lstStyle/>
          <a:p>
            <a:r>
              <a:rPr lang="en-US" sz="700" dirty="0" smtClean="0"/>
              <a:t>008</a:t>
            </a:r>
            <a:endParaRPr lang="en-US" sz="700" dirty="0"/>
          </a:p>
        </p:txBody>
      </p:sp>
      <p:sp>
        <p:nvSpPr>
          <p:cNvPr id="257" name="TextBox 256"/>
          <p:cNvSpPr txBox="1"/>
          <p:nvPr/>
        </p:nvSpPr>
        <p:spPr>
          <a:xfrm>
            <a:off x="1753114" y="2807810"/>
            <a:ext cx="319318" cy="200055"/>
          </a:xfrm>
          <a:prstGeom prst="rect">
            <a:avLst/>
          </a:prstGeom>
          <a:noFill/>
        </p:spPr>
        <p:txBody>
          <a:bodyPr wrap="none" rtlCol="0">
            <a:spAutoFit/>
          </a:bodyPr>
          <a:lstStyle/>
          <a:p>
            <a:r>
              <a:rPr lang="en-US" sz="700" dirty="0" smtClean="0"/>
              <a:t>007</a:t>
            </a:r>
            <a:endParaRPr lang="en-US" sz="700" dirty="0"/>
          </a:p>
        </p:txBody>
      </p:sp>
      <p:sp>
        <p:nvSpPr>
          <p:cNvPr id="258" name="TextBox 257"/>
          <p:cNvSpPr txBox="1"/>
          <p:nvPr/>
        </p:nvSpPr>
        <p:spPr>
          <a:xfrm>
            <a:off x="1753112" y="2647482"/>
            <a:ext cx="319318" cy="200055"/>
          </a:xfrm>
          <a:prstGeom prst="rect">
            <a:avLst/>
          </a:prstGeom>
          <a:noFill/>
        </p:spPr>
        <p:txBody>
          <a:bodyPr wrap="none" rtlCol="0">
            <a:spAutoFit/>
          </a:bodyPr>
          <a:lstStyle/>
          <a:p>
            <a:r>
              <a:rPr lang="en-US" sz="700" dirty="0" smtClean="0"/>
              <a:t>006</a:t>
            </a:r>
            <a:endParaRPr lang="en-US" sz="700" dirty="0"/>
          </a:p>
        </p:txBody>
      </p:sp>
      <p:sp>
        <p:nvSpPr>
          <p:cNvPr id="259" name="TextBox 258"/>
          <p:cNvSpPr txBox="1"/>
          <p:nvPr/>
        </p:nvSpPr>
        <p:spPr>
          <a:xfrm>
            <a:off x="1753112" y="2474363"/>
            <a:ext cx="319318" cy="200055"/>
          </a:xfrm>
          <a:prstGeom prst="rect">
            <a:avLst/>
          </a:prstGeom>
          <a:noFill/>
        </p:spPr>
        <p:txBody>
          <a:bodyPr wrap="none" rtlCol="0">
            <a:spAutoFit/>
          </a:bodyPr>
          <a:lstStyle/>
          <a:p>
            <a:r>
              <a:rPr lang="en-US" sz="700" dirty="0" smtClean="0"/>
              <a:t>005</a:t>
            </a:r>
            <a:endParaRPr lang="en-US" sz="700" dirty="0"/>
          </a:p>
        </p:txBody>
      </p:sp>
      <p:sp>
        <p:nvSpPr>
          <p:cNvPr id="260" name="TextBox 259"/>
          <p:cNvSpPr txBox="1"/>
          <p:nvPr/>
        </p:nvSpPr>
        <p:spPr>
          <a:xfrm>
            <a:off x="1753110" y="2310378"/>
            <a:ext cx="319318" cy="200055"/>
          </a:xfrm>
          <a:prstGeom prst="rect">
            <a:avLst/>
          </a:prstGeom>
          <a:noFill/>
        </p:spPr>
        <p:txBody>
          <a:bodyPr wrap="none" rtlCol="0">
            <a:spAutoFit/>
          </a:bodyPr>
          <a:lstStyle/>
          <a:p>
            <a:r>
              <a:rPr lang="en-US" sz="700" dirty="0" smtClean="0"/>
              <a:t>004</a:t>
            </a:r>
            <a:endParaRPr lang="en-US" sz="700" dirty="0"/>
          </a:p>
        </p:txBody>
      </p:sp>
      <p:sp>
        <p:nvSpPr>
          <p:cNvPr id="261" name="TextBox 260"/>
          <p:cNvSpPr txBox="1"/>
          <p:nvPr/>
        </p:nvSpPr>
        <p:spPr>
          <a:xfrm>
            <a:off x="1753112" y="2143958"/>
            <a:ext cx="319318" cy="200055"/>
          </a:xfrm>
          <a:prstGeom prst="rect">
            <a:avLst/>
          </a:prstGeom>
          <a:noFill/>
        </p:spPr>
        <p:txBody>
          <a:bodyPr wrap="none" rtlCol="0">
            <a:spAutoFit/>
          </a:bodyPr>
          <a:lstStyle/>
          <a:p>
            <a:r>
              <a:rPr lang="en-US" sz="700" dirty="0" smtClean="0"/>
              <a:t>003</a:t>
            </a:r>
            <a:endParaRPr lang="en-US" sz="700" dirty="0"/>
          </a:p>
        </p:txBody>
      </p:sp>
      <p:sp>
        <p:nvSpPr>
          <p:cNvPr id="262" name="TextBox 261"/>
          <p:cNvSpPr txBox="1"/>
          <p:nvPr/>
        </p:nvSpPr>
        <p:spPr>
          <a:xfrm>
            <a:off x="1753110" y="1972657"/>
            <a:ext cx="319318" cy="200055"/>
          </a:xfrm>
          <a:prstGeom prst="rect">
            <a:avLst/>
          </a:prstGeom>
          <a:noFill/>
        </p:spPr>
        <p:txBody>
          <a:bodyPr wrap="none" rtlCol="0">
            <a:spAutoFit/>
          </a:bodyPr>
          <a:lstStyle/>
          <a:p>
            <a:r>
              <a:rPr lang="en-US" sz="700" dirty="0" smtClean="0"/>
              <a:t>002</a:t>
            </a:r>
            <a:endParaRPr lang="en-US" sz="700" dirty="0"/>
          </a:p>
        </p:txBody>
      </p:sp>
      <p:sp>
        <p:nvSpPr>
          <p:cNvPr id="263" name="TextBox 262"/>
          <p:cNvSpPr txBox="1"/>
          <p:nvPr/>
        </p:nvSpPr>
        <p:spPr>
          <a:xfrm>
            <a:off x="1753110" y="1810511"/>
            <a:ext cx="319318" cy="200055"/>
          </a:xfrm>
          <a:prstGeom prst="rect">
            <a:avLst/>
          </a:prstGeom>
          <a:noFill/>
        </p:spPr>
        <p:txBody>
          <a:bodyPr wrap="none" rtlCol="0">
            <a:spAutoFit/>
          </a:bodyPr>
          <a:lstStyle/>
          <a:p>
            <a:r>
              <a:rPr lang="en-US" sz="700" dirty="0" smtClean="0"/>
              <a:t>001</a:t>
            </a:r>
            <a:endParaRPr lang="en-US" sz="700" dirty="0"/>
          </a:p>
        </p:txBody>
      </p:sp>
      <p:sp>
        <p:nvSpPr>
          <p:cNvPr id="264" name="TextBox 263"/>
          <p:cNvSpPr txBox="1"/>
          <p:nvPr/>
        </p:nvSpPr>
        <p:spPr>
          <a:xfrm>
            <a:off x="1752606" y="6834723"/>
            <a:ext cx="319318" cy="200055"/>
          </a:xfrm>
          <a:prstGeom prst="rect">
            <a:avLst/>
          </a:prstGeom>
          <a:noFill/>
        </p:spPr>
        <p:txBody>
          <a:bodyPr wrap="none" rtlCol="0">
            <a:spAutoFit/>
          </a:bodyPr>
          <a:lstStyle/>
          <a:p>
            <a:r>
              <a:rPr lang="en-US" sz="700" dirty="0" smtClean="0"/>
              <a:t>031</a:t>
            </a:r>
            <a:endParaRPr lang="en-US" sz="700" dirty="0"/>
          </a:p>
        </p:txBody>
      </p:sp>
      <p:sp>
        <p:nvSpPr>
          <p:cNvPr id="266" name="TextBox 265"/>
          <p:cNvSpPr txBox="1"/>
          <p:nvPr/>
        </p:nvSpPr>
        <p:spPr>
          <a:xfrm>
            <a:off x="2305050" y="1803402"/>
            <a:ext cx="319318" cy="200055"/>
          </a:xfrm>
          <a:prstGeom prst="rect">
            <a:avLst/>
          </a:prstGeom>
          <a:noFill/>
        </p:spPr>
        <p:txBody>
          <a:bodyPr wrap="none" rtlCol="0">
            <a:spAutoFit/>
          </a:bodyPr>
          <a:lstStyle/>
          <a:p>
            <a:r>
              <a:rPr lang="en-US" sz="700" dirty="0" smtClean="0"/>
              <a:t>060</a:t>
            </a:r>
            <a:endParaRPr lang="en-US" sz="700" dirty="0"/>
          </a:p>
        </p:txBody>
      </p:sp>
      <p:sp>
        <p:nvSpPr>
          <p:cNvPr id="267" name="TextBox 266"/>
          <p:cNvSpPr txBox="1"/>
          <p:nvPr/>
        </p:nvSpPr>
        <p:spPr>
          <a:xfrm>
            <a:off x="2027742" y="6337610"/>
            <a:ext cx="319318" cy="200055"/>
          </a:xfrm>
          <a:prstGeom prst="rect">
            <a:avLst/>
          </a:prstGeom>
          <a:noFill/>
        </p:spPr>
        <p:txBody>
          <a:bodyPr wrap="none" rtlCol="0">
            <a:spAutoFit/>
          </a:bodyPr>
          <a:lstStyle/>
          <a:p>
            <a:r>
              <a:rPr lang="en-US" sz="700" dirty="0" smtClean="0"/>
              <a:t>059</a:t>
            </a:r>
            <a:endParaRPr lang="en-US" sz="700" dirty="0"/>
          </a:p>
        </p:txBody>
      </p:sp>
      <p:sp>
        <p:nvSpPr>
          <p:cNvPr id="268" name="TextBox 267"/>
          <p:cNvSpPr txBox="1"/>
          <p:nvPr/>
        </p:nvSpPr>
        <p:spPr>
          <a:xfrm>
            <a:off x="2027740" y="6158994"/>
            <a:ext cx="319318" cy="200055"/>
          </a:xfrm>
          <a:prstGeom prst="rect">
            <a:avLst/>
          </a:prstGeom>
          <a:noFill/>
        </p:spPr>
        <p:txBody>
          <a:bodyPr wrap="none" rtlCol="0">
            <a:spAutoFit/>
          </a:bodyPr>
          <a:lstStyle/>
          <a:p>
            <a:r>
              <a:rPr lang="en-US" sz="700" dirty="0" smtClean="0"/>
              <a:t>058</a:t>
            </a:r>
            <a:endParaRPr lang="en-US" sz="700" dirty="0"/>
          </a:p>
        </p:txBody>
      </p:sp>
      <p:sp>
        <p:nvSpPr>
          <p:cNvPr id="269" name="TextBox 268"/>
          <p:cNvSpPr txBox="1"/>
          <p:nvPr/>
        </p:nvSpPr>
        <p:spPr>
          <a:xfrm>
            <a:off x="2027742" y="5999889"/>
            <a:ext cx="319318" cy="200055"/>
          </a:xfrm>
          <a:prstGeom prst="rect">
            <a:avLst/>
          </a:prstGeom>
          <a:noFill/>
        </p:spPr>
        <p:txBody>
          <a:bodyPr wrap="none" rtlCol="0">
            <a:spAutoFit/>
          </a:bodyPr>
          <a:lstStyle/>
          <a:p>
            <a:r>
              <a:rPr lang="en-US" sz="700" dirty="0" smtClean="0"/>
              <a:t>057</a:t>
            </a:r>
            <a:endParaRPr lang="en-US" sz="700" dirty="0"/>
          </a:p>
        </p:txBody>
      </p:sp>
      <p:sp>
        <p:nvSpPr>
          <p:cNvPr id="270" name="TextBox 269"/>
          <p:cNvSpPr txBox="1"/>
          <p:nvPr/>
        </p:nvSpPr>
        <p:spPr>
          <a:xfrm>
            <a:off x="2027740" y="5835903"/>
            <a:ext cx="319318" cy="200055"/>
          </a:xfrm>
          <a:prstGeom prst="rect">
            <a:avLst/>
          </a:prstGeom>
          <a:noFill/>
        </p:spPr>
        <p:txBody>
          <a:bodyPr wrap="none" rtlCol="0">
            <a:spAutoFit/>
          </a:bodyPr>
          <a:lstStyle/>
          <a:p>
            <a:r>
              <a:rPr lang="en-US" sz="700" dirty="0" smtClean="0"/>
              <a:t>056</a:t>
            </a:r>
            <a:endParaRPr lang="en-US" sz="700" dirty="0"/>
          </a:p>
        </p:txBody>
      </p:sp>
      <p:sp>
        <p:nvSpPr>
          <p:cNvPr id="271" name="TextBox 270"/>
          <p:cNvSpPr txBox="1"/>
          <p:nvPr/>
        </p:nvSpPr>
        <p:spPr>
          <a:xfrm>
            <a:off x="2027740" y="5662785"/>
            <a:ext cx="319318" cy="200055"/>
          </a:xfrm>
          <a:prstGeom prst="rect">
            <a:avLst/>
          </a:prstGeom>
          <a:noFill/>
        </p:spPr>
        <p:txBody>
          <a:bodyPr wrap="none" rtlCol="0">
            <a:spAutoFit/>
          </a:bodyPr>
          <a:lstStyle/>
          <a:p>
            <a:r>
              <a:rPr lang="en-US" sz="700" dirty="0" smtClean="0"/>
              <a:t>055</a:t>
            </a:r>
            <a:endParaRPr lang="en-US" sz="700" dirty="0"/>
          </a:p>
        </p:txBody>
      </p:sp>
      <p:sp>
        <p:nvSpPr>
          <p:cNvPr id="272" name="TextBox 271"/>
          <p:cNvSpPr txBox="1"/>
          <p:nvPr/>
        </p:nvSpPr>
        <p:spPr>
          <a:xfrm>
            <a:off x="2027738" y="5502458"/>
            <a:ext cx="319318" cy="200055"/>
          </a:xfrm>
          <a:prstGeom prst="rect">
            <a:avLst/>
          </a:prstGeom>
          <a:noFill/>
        </p:spPr>
        <p:txBody>
          <a:bodyPr wrap="none" rtlCol="0">
            <a:spAutoFit/>
          </a:bodyPr>
          <a:lstStyle/>
          <a:p>
            <a:r>
              <a:rPr lang="en-US" sz="700" dirty="0" smtClean="0"/>
              <a:t>054</a:t>
            </a:r>
            <a:endParaRPr lang="en-US" sz="700" dirty="0"/>
          </a:p>
        </p:txBody>
      </p:sp>
      <p:sp>
        <p:nvSpPr>
          <p:cNvPr id="273" name="TextBox 272"/>
          <p:cNvSpPr txBox="1"/>
          <p:nvPr/>
        </p:nvSpPr>
        <p:spPr>
          <a:xfrm>
            <a:off x="2027742" y="5328102"/>
            <a:ext cx="319318" cy="200055"/>
          </a:xfrm>
          <a:prstGeom prst="rect">
            <a:avLst/>
          </a:prstGeom>
          <a:noFill/>
        </p:spPr>
        <p:txBody>
          <a:bodyPr wrap="none" rtlCol="0">
            <a:spAutoFit/>
          </a:bodyPr>
          <a:lstStyle/>
          <a:p>
            <a:r>
              <a:rPr lang="en-US" sz="700" dirty="0" smtClean="0"/>
              <a:t>053</a:t>
            </a:r>
            <a:endParaRPr lang="en-US" sz="700" dirty="0"/>
          </a:p>
        </p:txBody>
      </p:sp>
      <p:sp>
        <p:nvSpPr>
          <p:cNvPr id="274" name="TextBox 273"/>
          <p:cNvSpPr txBox="1"/>
          <p:nvPr/>
        </p:nvSpPr>
        <p:spPr>
          <a:xfrm>
            <a:off x="2027740" y="5156801"/>
            <a:ext cx="319318" cy="200055"/>
          </a:xfrm>
          <a:prstGeom prst="rect">
            <a:avLst/>
          </a:prstGeom>
          <a:noFill/>
        </p:spPr>
        <p:txBody>
          <a:bodyPr wrap="none" rtlCol="0">
            <a:spAutoFit/>
          </a:bodyPr>
          <a:lstStyle/>
          <a:p>
            <a:r>
              <a:rPr lang="en-US" sz="700" dirty="0" smtClean="0"/>
              <a:t>052</a:t>
            </a:r>
            <a:endParaRPr lang="en-US" sz="700" dirty="0"/>
          </a:p>
        </p:txBody>
      </p:sp>
      <p:sp>
        <p:nvSpPr>
          <p:cNvPr id="275" name="TextBox 274"/>
          <p:cNvSpPr txBox="1"/>
          <p:nvPr/>
        </p:nvSpPr>
        <p:spPr>
          <a:xfrm>
            <a:off x="2027740" y="4987341"/>
            <a:ext cx="319318" cy="200055"/>
          </a:xfrm>
          <a:prstGeom prst="rect">
            <a:avLst/>
          </a:prstGeom>
          <a:noFill/>
        </p:spPr>
        <p:txBody>
          <a:bodyPr wrap="none" rtlCol="0">
            <a:spAutoFit/>
          </a:bodyPr>
          <a:lstStyle/>
          <a:p>
            <a:r>
              <a:rPr lang="en-US" sz="700" dirty="0" smtClean="0"/>
              <a:t>051</a:t>
            </a:r>
            <a:endParaRPr lang="en-US" sz="700" dirty="0"/>
          </a:p>
        </p:txBody>
      </p:sp>
      <p:sp>
        <p:nvSpPr>
          <p:cNvPr id="276" name="TextBox 275"/>
          <p:cNvSpPr txBox="1"/>
          <p:nvPr/>
        </p:nvSpPr>
        <p:spPr>
          <a:xfrm>
            <a:off x="2027738" y="4819698"/>
            <a:ext cx="319318" cy="200055"/>
          </a:xfrm>
          <a:prstGeom prst="rect">
            <a:avLst/>
          </a:prstGeom>
          <a:noFill/>
        </p:spPr>
        <p:txBody>
          <a:bodyPr wrap="none" rtlCol="0">
            <a:spAutoFit/>
          </a:bodyPr>
          <a:lstStyle/>
          <a:p>
            <a:r>
              <a:rPr lang="en-US" sz="700" dirty="0" smtClean="0"/>
              <a:t>050</a:t>
            </a:r>
            <a:endParaRPr lang="en-US" sz="700" dirty="0"/>
          </a:p>
        </p:txBody>
      </p:sp>
      <p:sp>
        <p:nvSpPr>
          <p:cNvPr id="277" name="TextBox 276"/>
          <p:cNvSpPr txBox="1"/>
          <p:nvPr/>
        </p:nvSpPr>
        <p:spPr>
          <a:xfrm>
            <a:off x="2027740" y="4660593"/>
            <a:ext cx="319318" cy="200055"/>
          </a:xfrm>
          <a:prstGeom prst="rect">
            <a:avLst/>
          </a:prstGeom>
          <a:noFill/>
        </p:spPr>
        <p:txBody>
          <a:bodyPr wrap="none" rtlCol="0">
            <a:spAutoFit/>
          </a:bodyPr>
          <a:lstStyle/>
          <a:p>
            <a:r>
              <a:rPr lang="en-US" sz="700" dirty="0" smtClean="0"/>
              <a:t>049</a:t>
            </a:r>
            <a:endParaRPr lang="en-US" sz="700" dirty="0"/>
          </a:p>
        </p:txBody>
      </p:sp>
      <p:sp>
        <p:nvSpPr>
          <p:cNvPr id="278" name="TextBox 277"/>
          <p:cNvSpPr txBox="1"/>
          <p:nvPr/>
        </p:nvSpPr>
        <p:spPr>
          <a:xfrm>
            <a:off x="2027738" y="4489291"/>
            <a:ext cx="319318" cy="200055"/>
          </a:xfrm>
          <a:prstGeom prst="rect">
            <a:avLst/>
          </a:prstGeom>
          <a:noFill/>
        </p:spPr>
        <p:txBody>
          <a:bodyPr wrap="none" rtlCol="0">
            <a:spAutoFit/>
          </a:bodyPr>
          <a:lstStyle/>
          <a:p>
            <a:r>
              <a:rPr lang="en-US" sz="700" dirty="0" smtClean="0"/>
              <a:t>048</a:t>
            </a:r>
            <a:endParaRPr lang="en-US" sz="700" dirty="0"/>
          </a:p>
        </p:txBody>
      </p:sp>
      <p:sp>
        <p:nvSpPr>
          <p:cNvPr id="279" name="TextBox 278"/>
          <p:cNvSpPr txBox="1"/>
          <p:nvPr/>
        </p:nvSpPr>
        <p:spPr>
          <a:xfrm>
            <a:off x="2027738" y="4323489"/>
            <a:ext cx="319318" cy="200055"/>
          </a:xfrm>
          <a:prstGeom prst="rect">
            <a:avLst/>
          </a:prstGeom>
          <a:noFill/>
        </p:spPr>
        <p:txBody>
          <a:bodyPr wrap="none" rtlCol="0">
            <a:spAutoFit/>
          </a:bodyPr>
          <a:lstStyle/>
          <a:p>
            <a:r>
              <a:rPr lang="en-US" sz="700" dirty="0" smtClean="0"/>
              <a:t>047</a:t>
            </a:r>
            <a:endParaRPr lang="en-US" sz="700" dirty="0"/>
          </a:p>
        </p:txBody>
      </p:sp>
      <p:sp>
        <p:nvSpPr>
          <p:cNvPr id="280" name="TextBox 279"/>
          <p:cNvSpPr txBox="1"/>
          <p:nvPr/>
        </p:nvSpPr>
        <p:spPr>
          <a:xfrm>
            <a:off x="2027736" y="4155846"/>
            <a:ext cx="319318" cy="200055"/>
          </a:xfrm>
          <a:prstGeom prst="rect">
            <a:avLst/>
          </a:prstGeom>
          <a:noFill/>
        </p:spPr>
        <p:txBody>
          <a:bodyPr wrap="none" rtlCol="0">
            <a:spAutoFit/>
          </a:bodyPr>
          <a:lstStyle/>
          <a:p>
            <a:r>
              <a:rPr lang="en-US" sz="700" dirty="0" smtClean="0"/>
              <a:t>046</a:t>
            </a:r>
            <a:endParaRPr lang="en-US" sz="700" dirty="0"/>
          </a:p>
        </p:txBody>
      </p:sp>
      <p:sp>
        <p:nvSpPr>
          <p:cNvPr id="281" name="TextBox 280"/>
          <p:cNvSpPr txBox="1"/>
          <p:nvPr/>
        </p:nvSpPr>
        <p:spPr>
          <a:xfrm>
            <a:off x="2028250" y="3976415"/>
            <a:ext cx="319318" cy="200055"/>
          </a:xfrm>
          <a:prstGeom prst="rect">
            <a:avLst/>
          </a:prstGeom>
          <a:noFill/>
        </p:spPr>
        <p:txBody>
          <a:bodyPr wrap="none" rtlCol="0">
            <a:spAutoFit/>
          </a:bodyPr>
          <a:lstStyle/>
          <a:p>
            <a:r>
              <a:rPr lang="en-US" sz="700" dirty="0" smtClean="0"/>
              <a:t>045</a:t>
            </a:r>
            <a:endParaRPr lang="en-US" sz="700" dirty="0"/>
          </a:p>
        </p:txBody>
      </p:sp>
      <p:sp>
        <p:nvSpPr>
          <p:cNvPr id="282" name="TextBox 281"/>
          <p:cNvSpPr txBox="1"/>
          <p:nvPr/>
        </p:nvSpPr>
        <p:spPr>
          <a:xfrm>
            <a:off x="2028250" y="3810613"/>
            <a:ext cx="319318" cy="200055"/>
          </a:xfrm>
          <a:prstGeom prst="rect">
            <a:avLst/>
          </a:prstGeom>
          <a:noFill/>
        </p:spPr>
        <p:txBody>
          <a:bodyPr wrap="none" rtlCol="0">
            <a:spAutoFit/>
          </a:bodyPr>
          <a:lstStyle/>
          <a:p>
            <a:r>
              <a:rPr lang="en-US" sz="700" dirty="0" smtClean="0"/>
              <a:t>044</a:t>
            </a:r>
            <a:endParaRPr lang="en-US" sz="700" dirty="0"/>
          </a:p>
        </p:txBody>
      </p:sp>
      <p:sp>
        <p:nvSpPr>
          <p:cNvPr id="283" name="TextBox 282"/>
          <p:cNvSpPr txBox="1"/>
          <p:nvPr/>
        </p:nvSpPr>
        <p:spPr>
          <a:xfrm>
            <a:off x="2028248" y="3653943"/>
            <a:ext cx="319318" cy="200055"/>
          </a:xfrm>
          <a:prstGeom prst="rect">
            <a:avLst/>
          </a:prstGeom>
          <a:noFill/>
        </p:spPr>
        <p:txBody>
          <a:bodyPr wrap="none" rtlCol="0">
            <a:spAutoFit/>
          </a:bodyPr>
          <a:lstStyle/>
          <a:p>
            <a:r>
              <a:rPr lang="en-US" sz="700" dirty="0" smtClean="0"/>
              <a:t>043</a:t>
            </a:r>
            <a:endParaRPr lang="en-US" sz="700" dirty="0"/>
          </a:p>
        </p:txBody>
      </p:sp>
      <p:sp>
        <p:nvSpPr>
          <p:cNvPr id="284" name="TextBox 283"/>
          <p:cNvSpPr txBox="1"/>
          <p:nvPr/>
        </p:nvSpPr>
        <p:spPr>
          <a:xfrm>
            <a:off x="2028250" y="3480206"/>
            <a:ext cx="319318" cy="200055"/>
          </a:xfrm>
          <a:prstGeom prst="rect">
            <a:avLst/>
          </a:prstGeom>
          <a:noFill/>
        </p:spPr>
        <p:txBody>
          <a:bodyPr wrap="none" rtlCol="0">
            <a:spAutoFit/>
          </a:bodyPr>
          <a:lstStyle/>
          <a:p>
            <a:r>
              <a:rPr lang="en-US" sz="700" dirty="0" smtClean="0"/>
              <a:t>042</a:t>
            </a:r>
            <a:endParaRPr lang="en-US" sz="700" dirty="0"/>
          </a:p>
        </p:txBody>
      </p:sp>
      <p:sp>
        <p:nvSpPr>
          <p:cNvPr id="285" name="TextBox 284"/>
          <p:cNvSpPr txBox="1"/>
          <p:nvPr/>
        </p:nvSpPr>
        <p:spPr>
          <a:xfrm>
            <a:off x="2028248" y="3308906"/>
            <a:ext cx="319318" cy="200055"/>
          </a:xfrm>
          <a:prstGeom prst="rect">
            <a:avLst/>
          </a:prstGeom>
          <a:noFill/>
        </p:spPr>
        <p:txBody>
          <a:bodyPr wrap="none" rtlCol="0">
            <a:spAutoFit/>
          </a:bodyPr>
          <a:lstStyle/>
          <a:p>
            <a:r>
              <a:rPr lang="en-US" sz="700" dirty="0" smtClean="0"/>
              <a:t>041</a:t>
            </a:r>
            <a:endParaRPr lang="en-US" sz="700" dirty="0"/>
          </a:p>
        </p:txBody>
      </p:sp>
      <p:sp>
        <p:nvSpPr>
          <p:cNvPr id="286" name="TextBox 285"/>
          <p:cNvSpPr txBox="1"/>
          <p:nvPr/>
        </p:nvSpPr>
        <p:spPr>
          <a:xfrm>
            <a:off x="2028248" y="3143102"/>
            <a:ext cx="319318" cy="200055"/>
          </a:xfrm>
          <a:prstGeom prst="rect">
            <a:avLst/>
          </a:prstGeom>
          <a:noFill/>
        </p:spPr>
        <p:txBody>
          <a:bodyPr wrap="none" rtlCol="0">
            <a:spAutoFit/>
          </a:bodyPr>
          <a:lstStyle/>
          <a:p>
            <a:r>
              <a:rPr lang="en-US" sz="700" dirty="0" smtClean="0"/>
              <a:t>040</a:t>
            </a:r>
            <a:endParaRPr lang="en-US" sz="700" dirty="0"/>
          </a:p>
        </p:txBody>
      </p:sp>
      <p:sp>
        <p:nvSpPr>
          <p:cNvPr id="287" name="TextBox 286"/>
          <p:cNvSpPr txBox="1"/>
          <p:nvPr/>
        </p:nvSpPr>
        <p:spPr>
          <a:xfrm>
            <a:off x="2028246" y="2979118"/>
            <a:ext cx="319318" cy="200055"/>
          </a:xfrm>
          <a:prstGeom prst="rect">
            <a:avLst/>
          </a:prstGeom>
          <a:noFill/>
        </p:spPr>
        <p:txBody>
          <a:bodyPr wrap="none" rtlCol="0">
            <a:spAutoFit/>
          </a:bodyPr>
          <a:lstStyle/>
          <a:p>
            <a:r>
              <a:rPr lang="en-US" sz="700" dirty="0" smtClean="0"/>
              <a:t>039</a:t>
            </a:r>
            <a:endParaRPr lang="en-US" sz="700" dirty="0"/>
          </a:p>
        </p:txBody>
      </p:sp>
      <p:sp>
        <p:nvSpPr>
          <p:cNvPr id="288" name="TextBox 287"/>
          <p:cNvSpPr txBox="1"/>
          <p:nvPr/>
        </p:nvSpPr>
        <p:spPr>
          <a:xfrm>
            <a:off x="2028250" y="2808421"/>
            <a:ext cx="319318" cy="200055"/>
          </a:xfrm>
          <a:prstGeom prst="rect">
            <a:avLst/>
          </a:prstGeom>
          <a:noFill/>
        </p:spPr>
        <p:txBody>
          <a:bodyPr wrap="none" rtlCol="0">
            <a:spAutoFit/>
          </a:bodyPr>
          <a:lstStyle/>
          <a:p>
            <a:r>
              <a:rPr lang="en-US" sz="700" dirty="0" smtClean="0"/>
              <a:t>038</a:t>
            </a:r>
            <a:endParaRPr lang="en-US" sz="700" dirty="0"/>
          </a:p>
        </p:txBody>
      </p:sp>
      <p:sp>
        <p:nvSpPr>
          <p:cNvPr id="289" name="TextBox 288"/>
          <p:cNvSpPr txBox="1"/>
          <p:nvPr/>
        </p:nvSpPr>
        <p:spPr>
          <a:xfrm>
            <a:off x="2028248" y="2648094"/>
            <a:ext cx="319318" cy="200055"/>
          </a:xfrm>
          <a:prstGeom prst="rect">
            <a:avLst/>
          </a:prstGeom>
          <a:noFill/>
        </p:spPr>
        <p:txBody>
          <a:bodyPr wrap="none" rtlCol="0">
            <a:spAutoFit/>
          </a:bodyPr>
          <a:lstStyle/>
          <a:p>
            <a:r>
              <a:rPr lang="en-US" sz="700" dirty="0" smtClean="0"/>
              <a:t>037</a:t>
            </a:r>
            <a:endParaRPr lang="en-US" sz="700" dirty="0"/>
          </a:p>
        </p:txBody>
      </p:sp>
      <p:sp>
        <p:nvSpPr>
          <p:cNvPr id="290" name="TextBox 289"/>
          <p:cNvSpPr txBox="1"/>
          <p:nvPr/>
        </p:nvSpPr>
        <p:spPr>
          <a:xfrm>
            <a:off x="2028248" y="2474974"/>
            <a:ext cx="319318" cy="200055"/>
          </a:xfrm>
          <a:prstGeom prst="rect">
            <a:avLst/>
          </a:prstGeom>
          <a:noFill/>
        </p:spPr>
        <p:txBody>
          <a:bodyPr wrap="none" rtlCol="0">
            <a:spAutoFit/>
          </a:bodyPr>
          <a:lstStyle/>
          <a:p>
            <a:r>
              <a:rPr lang="en-US" sz="700" dirty="0" smtClean="0"/>
              <a:t>036</a:t>
            </a:r>
            <a:endParaRPr lang="en-US" sz="700" dirty="0"/>
          </a:p>
        </p:txBody>
      </p:sp>
      <p:sp>
        <p:nvSpPr>
          <p:cNvPr id="291" name="TextBox 290"/>
          <p:cNvSpPr txBox="1"/>
          <p:nvPr/>
        </p:nvSpPr>
        <p:spPr>
          <a:xfrm>
            <a:off x="2028246" y="2310989"/>
            <a:ext cx="319318" cy="200055"/>
          </a:xfrm>
          <a:prstGeom prst="rect">
            <a:avLst/>
          </a:prstGeom>
          <a:noFill/>
        </p:spPr>
        <p:txBody>
          <a:bodyPr wrap="none" rtlCol="0">
            <a:spAutoFit/>
          </a:bodyPr>
          <a:lstStyle/>
          <a:p>
            <a:r>
              <a:rPr lang="en-US" sz="700" dirty="0" smtClean="0"/>
              <a:t>035</a:t>
            </a:r>
            <a:endParaRPr lang="en-US" sz="700" dirty="0"/>
          </a:p>
        </p:txBody>
      </p:sp>
      <p:sp>
        <p:nvSpPr>
          <p:cNvPr id="292" name="TextBox 291"/>
          <p:cNvSpPr txBox="1"/>
          <p:nvPr/>
        </p:nvSpPr>
        <p:spPr>
          <a:xfrm>
            <a:off x="2028248" y="2144569"/>
            <a:ext cx="319318" cy="200055"/>
          </a:xfrm>
          <a:prstGeom prst="rect">
            <a:avLst/>
          </a:prstGeom>
          <a:noFill/>
        </p:spPr>
        <p:txBody>
          <a:bodyPr wrap="none" rtlCol="0">
            <a:spAutoFit/>
          </a:bodyPr>
          <a:lstStyle/>
          <a:p>
            <a:r>
              <a:rPr lang="en-US" sz="700" dirty="0" smtClean="0"/>
              <a:t>034</a:t>
            </a:r>
            <a:endParaRPr lang="en-US" sz="700" dirty="0"/>
          </a:p>
        </p:txBody>
      </p:sp>
      <p:sp>
        <p:nvSpPr>
          <p:cNvPr id="293" name="TextBox 292"/>
          <p:cNvSpPr txBox="1"/>
          <p:nvPr/>
        </p:nvSpPr>
        <p:spPr>
          <a:xfrm>
            <a:off x="2028246" y="1973267"/>
            <a:ext cx="319318" cy="200055"/>
          </a:xfrm>
          <a:prstGeom prst="rect">
            <a:avLst/>
          </a:prstGeom>
          <a:noFill/>
        </p:spPr>
        <p:txBody>
          <a:bodyPr wrap="none" rtlCol="0">
            <a:spAutoFit/>
          </a:bodyPr>
          <a:lstStyle/>
          <a:p>
            <a:r>
              <a:rPr lang="en-US" sz="700" dirty="0" smtClean="0"/>
              <a:t>033</a:t>
            </a:r>
            <a:endParaRPr lang="en-US" sz="700" dirty="0"/>
          </a:p>
        </p:txBody>
      </p:sp>
      <p:sp>
        <p:nvSpPr>
          <p:cNvPr id="294" name="TextBox 293"/>
          <p:cNvSpPr txBox="1"/>
          <p:nvPr/>
        </p:nvSpPr>
        <p:spPr>
          <a:xfrm>
            <a:off x="2028246" y="1811122"/>
            <a:ext cx="319318" cy="200055"/>
          </a:xfrm>
          <a:prstGeom prst="rect">
            <a:avLst/>
          </a:prstGeom>
          <a:noFill/>
        </p:spPr>
        <p:txBody>
          <a:bodyPr wrap="none" rtlCol="0">
            <a:spAutoFit/>
          </a:bodyPr>
          <a:lstStyle/>
          <a:p>
            <a:r>
              <a:rPr lang="en-US" sz="700" dirty="0" smtClean="0"/>
              <a:t>032</a:t>
            </a:r>
            <a:endParaRPr lang="en-US" sz="700" dirty="0"/>
          </a:p>
        </p:txBody>
      </p:sp>
      <p:sp>
        <p:nvSpPr>
          <p:cNvPr id="296" name="TextBox 295"/>
          <p:cNvSpPr txBox="1"/>
          <p:nvPr/>
        </p:nvSpPr>
        <p:spPr>
          <a:xfrm>
            <a:off x="2303898" y="6842097"/>
            <a:ext cx="319318" cy="200055"/>
          </a:xfrm>
          <a:prstGeom prst="rect">
            <a:avLst/>
          </a:prstGeom>
          <a:noFill/>
        </p:spPr>
        <p:txBody>
          <a:bodyPr wrap="none" rtlCol="0">
            <a:spAutoFit/>
          </a:bodyPr>
          <a:lstStyle/>
          <a:p>
            <a:r>
              <a:rPr lang="en-US" sz="700" dirty="0" smtClean="0"/>
              <a:t>090</a:t>
            </a:r>
            <a:endParaRPr lang="en-US" sz="700" dirty="0"/>
          </a:p>
        </p:txBody>
      </p:sp>
      <p:sp>
        <p:nvSpPr>
          <p:cNvPr id="297" name="TextBox 296"/>
          <p:cNvSpPr txBox="1"/>
          <p:nvPr/>
        </p:nvSpPr>
        <p:spPr>
          <a:xfrm>
            <a:off x="2303896" y="6683805"/>
            <a:ext cx="319318" cy="200055"/>
          </a:xfrm>
          <a:prstGeom prst="rect">
            <a:avLst/>
          </a:prstGeom>
          <a:noFill/>
        </p:spPr>
        <p:txBody>
          <a:bodyPr wrap="none" rtlCol="0">
            <a:spAutoFit/>
          </a:bodyPr>
          <a:lstStyle/>
          <a:p>
            <a:r>
              <a:rPr lang="en-US" sz="700" dirty="0" smtClean="0"/>
              <a:t>089</a:t>
            </a:r>
            <a:endParaRPr lang="en-US" sz="700" dirty="0"/>
          </a:p>
        </p:txBody>
      </p:sp>
      <p:sp>
        <p:nvSpPr>
          <p:cNvPr id="298" name="TextBox 297"/>
          <p:cNvSpPr txBox="1"/>
          <p:nvPr/>
        </p:nvSpPr>
        <p:spPr>
          <a:xfrm>
            <a:off x="2303896" y="6510686"/>
            <a:ext cx="319318" cy="200055"/>
          </a:xfrm>
          <a:prstGeom prst="rect">
            <a:avLst/>
          </a:prstGeom>
          <a:noFill/>
        </p:spPr>
        <p:txBody>
          <a:bodyPr wrap="none" rtlCol="0">
            <a:spAutoFit/>
          </a:bodyPr>
          <a:lstStyle/>
          <a:p>
            <a:r>
              <a:rPr lang="en-US" sz="700" dirty="0" smtClean="0"/>
              <a:t>088</a:t>
            </a:r>
            <a:endParaRPr lang="en-US" sz="700" dirty="0"/>
          </a:p>
        </p:txBody>
      </p:sp>
      <p:sp>
        <p:nvSpPr>
          <p:cNvPr id="299" name="TextBox 298"/>
          <p:cNvSpPr txBox="1"/>
          <p:nvPr/>
        </p:nvSpPr>
        <p:spPr>
          <a:xfrm>
            <a:off x="2303894" y="6332069"/>
            <a:ext cx="319318" cy="200055"/>
          </a:xfrm>
          <a:prstGeom prst="rect">
            <a:avLst/>
          </a:prstGeom>
          <a:noFill/>
        </p:spPr>
        <p:txBody>
          <a:bodyPr wrap="none" rtlCol="0">
            <a:spAutoFit/>
          </a:bodyPr>
          <a:lstStyle/>
          <a:p>
            <a:r>
              <a:rPr lang="en-US" sz="700" dirty="0" smtClean="0"/>
              <a:t>087</a:t>
            </a:r>
            <a:endParaRPr lang="en-US" sz="700" dirty="0"/>
          </a:p>
        </p:txBody>
      </p:sp>
      <p:sp>
        <p:nvSpPr>
          <p:cNvPr id="300" name="TextBox 299"/>
          <p:cNvSpPr txBox="1"/>
          <p:nvPr/>
        </p:nvSpPr>
        <p:spPr>
          <a:xfrm>
            <a:off x="2303896" y="6172963"/>
            <a:ext cx="319318" cy="200055"/>
          </a:xfrm>
          <a:prstGeom prst="rect">
            <a:avLst/>
          </a:prstGeom>
          <a:noFill/>
        </p:spPr>
        <p:txBody>
          <a:bodyPr wrap="none" rtlCol="0">
            <a:spAutoFit/>
          </a:bodyPr>
          <a:lstStyle/>
          <a:p>
            <a:r>
              <a:rPr lang="en-US" sz="700" dirty="0" smtClean="0"/>
              <a:t>086</a:t>
            </a:r>
            <a:endParaRPr lang="en-US" sz="700" dirty="0"/>
          </a:p>
        </p:txBody>
      </p:sp>
      <p:sp>
        <p:nvSpPr>
          <p:cNvPr id="301" name="TextBox 300"/>
          <p:cNvSpPr txBox="1"/>
          <p:nvPr/>
        </p:nvSpPr>
        <p:spPr>
          <a:xfrm>
            <a:off x="2303894" y="6008978"/>
            <a:ext cx="319318" cy="200055"/>
          </a:xfrm>
          <a:prstGeom prst="rect">
            <a:avLst/>
          </a:prstGeom>
          <a:noFill/>
        </p:spPr>
        <p:txBody>
          <a:bodyPr wrap="none" rtlCol="0">
            <a:spAutoFit/>
          </a:bodyPr>
          <a:lstStyle/>
          <a:p>
            <a:r>
              <a:rPr lang="en-US" sz="700" dirty="0" smtClean="0"/>
              <a:t>085</a:t>
            </a:r>
            <a:endParaRPr lang="en-US" sz="700" dirty="0"/>
          </a:p>
        </p:txBody>
      </p:sp>
      <p:sp>
        <p:nvSpPr>
          <p:cNvPr id="302" name="TextBox 301"/>
          <p:cNvSpPr txBox="1"/>
          <p:nvPr/>
        </p:nvSpPr>
        <p:spPr>
          <a:xfrm>
            <a:off x="2303894" y="5835859"/>
            <a:ext cx="319318" cy="200055"/>
          </a:xfrm>
          <a:prstGeom prst="rect">
            <a:avLst/>
          </a:prstGeom>
          <a:noFill/>
        </p:spPr>
        <p:txBody>
          <a:bodyPr wrap="none" rtlCol="0">
            <a:spAutoFit/>
          </a:bodyPr>
          <a:lstStyle/>
          <a:p>
            <a:r>
              <a:rPr lang="en-US" sz="700" dirty="0" smtClean="0"/>
              <a:t>084</a:t>
            </a:r>
            <a:endParaRPr lang="en-US" sz="700" dirty="0"/>
          </a:p>
        </p:txBody>
      </p:sp>
      <p:sp>
        <p:nvSpPr>
          <p:cNvPr id="303" name="TextBox 302"/>
          <p:cNvSpPr txBox="1"/>
          <p:nvPr/>
        </p:nvSpPr>
        <p:spPr>
          <a:xfrm>
            <a:off x="2303892" y="5675533"/>
            <a:ext cx="319318" cy="200055"/>
          </a:xfrm>
          <a:prstGeom prst="rect">
            <a:avLst/>
          </a:prstGeom>
          <a:noFill/>
        </p:spPr>
        <p:txBody>
          <a:bodyPr wrap="none" rtlCol="0">
            <a:spAutoFit/>
          </a:bodyPr>
          <a:lstStyle/>
          <a:p>
            <a:r>
              <a:rPr lang="en-US" sz="700" dirty="0" smtClean="0"/>
              <a:t>083</a:t>
            </a:r>
            <a:endParaRPr lang="en-US" sz="700" dirty="0"/>
          </a:p>
        </p:txBody>
      </p:sp>
      <p:sp>
        <p:nvSpPr>
          <p:cNvPr id="304" name="TextBox 303"/>
          <p:cNvSpPr txBox="1"/>
          <p:nvPr/>
        </p:nvSpPr>
        <p:spPr>
          <a:xfrm>
            <a:off x="2303896" y="5501178"/>
            <a:ext cx="319318" cy="200055"/>
          </a:xfrm>
          <a:prstGeom prst="rect">
            <a:avLst/>
          </a:prstGeom>
          <a:noFill/>
        </p:spPr>
        <p:txBody>
          <a:bodyPr wrap="none" rtlCol="0">
            <a:spAutoFit/>
          </a:bodyPr>
          <a:lstStyle/>
          <a:p>
            <a:r>
              <a:rPr lang="en-US" sz="700" dirty="0" smtClean="0"/>
              <a:t>082</a:t>
            </a:r>
            <a:endParaRPr lang="en-US" sz="700" dirty="0"/>
          </a:p>
        </p:txBody>
      </p:sp>
      <p:sp>
        <p:nvSpPr>
          <p:cNvPr id="305" name="TextBox 304"/>
          <p:cNvSpPr txBox="1"/>
          <p:nvPr/>
        </p:nvSpPr>
        <p:spPr>
          <a:xfrm>
            <a:off x="2303894" y="5329877"/>
            <a:ext cx="319318" cy="200055"/>
          </a:xfrm>
          <a:prstGeom prst="rect">
            <a:avLst/>
          </a:prstGeom>
          <a:noFill/>
        </p:spPr>
        <p:txBody>
          <a:bodyPr wrap="none" rtlCol="0">
            <a:spAutoFit/>
          </a:bodyPr>
          <a:lstStyle/>
          <a:p>
            <a:r>
              <a:rPr lang="en-US" sz="700" dirty="0" smtClean="0"/>
              <a:t>081</a:t>
            </a:r>
            <a:endParaRPr lang="en-US" sz="700" dirty="0"/>
          </a:p>
        </p:txBody>
      </p:sp>
      <p:sp>
        <p:nvSpPr>
          <p:cNvPr id="306" name="TextBox 305"/>
          <p:cNvSpPr txBox="1"/>
          <p:nvPr/>
        </p:nvSpPr>
        <p:spPr>
          <a:xfrm>
            <a:off x="2303894" y="5160415"/>
            <a:ext cx="319318" cy="200055"/>
          </a:xfrm>
          <a:prstGeom prst="rect">
            <a:avLst/>
          </a:prstGeom>
          <a:noFill/>
        </p:spPr>
        <p:txBody>
          <a:bodyPr wrap="none" rtlCol="0">
            <a:spAutoFit/>
          </a:bodyPr>
          <a:lstStyle/>
          <a:p>
            <a:r>
              <a:rPr lang="en-US" sz="700" dirty="0" smtClean="0"/>
              <a:t>080</a:t>
            </a:r>
            <a:endParaRPr lang="en-US" sz="700" dirty="0"/>
          </a:p>
        </p:txBody>
      </p:sp>
      <p:sp>
        <p:nvSpPr>
          <p:cNvPr id="307" name="TextBox 306"/>
          <p:cNvSpPr txBox="1"/>
          <p:nvPr/>
        </p:nvSpPr>
        <p:spPr>
          <a:xfrm>
            <a:off x="2303892" y="4992773"/>
            <a:ext cx="319318" cy="200055"/>
          </a:xfrm>
          <a:prstGeom prst="rect">
            <a:avLst/>
          </a:prstGeom>
          <a:noFill/>
        </p:spPr>
        <p:txBody>
          <a:bodyPr wrap="none" rtlCol="0">
            <a:spAutoFit/>
          </a:bodyPr>
          <a:lstStyle/>
          <a:p>
            <a:r>
              <a:rPr lang="en-US" sz="700" dirty="0" smtClean="0"/>
              <a:t>079</a:t>
            </a:r>
            <a:endParaRPr lang="en-US" sz="700" dirty="0"/>
          </a:p>
        </p:txBody>
      </p:sp>
      <p:sp>
        <p:nvSpPr>
          <p:cNvPr id="308" name="TextBox 307"/>
          <p:cNvSpPr txBox="1"/>
          <p:nvPr/>
        </p:nvSpPr>
        <p:spPr>
          <a:xfrm>
            <a:off x="2303894" y="4833667"/>
            <a:ext cx="319318" cy="200055"/>
          </a:xfrm>
          <a:prstGeom prst="rect">
            <a:avLst/>
          </a:prstGeom>
          <a:noFill/>
        </p:spPr>
        <p:txBody>
          <a:bodyPr wrap="none" rtlCol="0">
            <a:spAutoFit/>
          </a:bodyPr>
          <a:lstStyle/>
          <a:p>
            <a:r>
              <a:rPr lang="en-US" sz="700" dirty="0" smtClean="0"/>
              <a:t>078</a:t>
            </a:r>
            <a:endParaRPr lang="en-US" sz="700" dirty="0"/>
          </a:p>
        </p:txBody>
      </p:sp>
      <p:sp>
        <p:nvSpPr>
          <p:cNvPr id="309" name="TextBox 308"/>
          <p:cNvSpPr txBox="1"/>
          <p:nvPr/>
        </p:nvSpPr>
        <p:spPr>
          <a:xfrm>
            <a:off x="2303892" y="4662366"/>
            <a:ext cx="319318" cy="200055"/>
          </a:xfrm>
          <a:prstGeom prst="rect">
            <a:avLst/>
          </a:prstGeom>
          <a:noFill/>
        </p:spPr>
        <p:txBody>
          <a:bodyPr wrap="none" rtlCol="0">
            <a:spAutoFit/>
          </a:bodyPr>
          <a:lstStyle/>
          <a:p>
            <a:r>
              <a:rPr lang="en-US" sz="700" dirty="0" smtClean="0"/>
              <a:t>077</a:t>
            </a:r>
            <a:endParaRPr lang="en-US" sz="700" dirty="0"/>
          </a:p>
        </p:txBody>
      </p:sp>
      <p:sp>
        <p:nvSpPr>
          <p:cNvPr id="310" name="TextBox 309"/>
          <p:cNvSpPr txBox="1"/>
          <p:nvPr/>
        </p:nvSpPr>
        <p:spPr>
          <a:xfrm>
            <a:off x="2303892" y="4496563"/>
            <a:ext cx="319318" cy="200055"/>
          </a:xfrm>
          <a:prstGeom prst="rect">
            <a:avLst/>
          </a:prstGeom>
          <a:noFill/>
        </p:spPr>
        <p:txBody>
          <a:bodyPr wrap="none" rtlCol="0">
            <a:spAutoFit/>
          </a:bodyPr>
          <a:lstStyle/>
          <a:p>
            <a:r>
              <a:rPr lang="en-US" sz="700" dirty="0" smtClean="0"/>
              <a:t>076</a:t>
            </a:r>
            <a:endParaRPr lang="en-US" sz="700" dirty="0"/>
          </a:p>
        </p:txBody>
      </p:sp>
      <p:sp>
        <p:nvSpPr>
          <p:cNvPr id="311" name="TextBox 310"/>
          <p:cNvSpPr txBox="1"/>
          <p:nvPr/>
        </p:nvSpPr>
        <p:spPr>
          <a:xfrm>
            <a:off x="2303890" y="4328921"/>
            <a:ext cx="319318" cy="200055"/>
          </a:xfrm>
          <a:prstGeom prst="rect">
            <a:avLst/>
          </a:prstGeom>
          <a:noFill/>
        </p:spPr>
        <p:txBody>
          <a:bodyPr wrap="none" rtlCol="0">
            <a:spAutoFit/>
          </a:bodyPr>
          <a:lstStyle/>
          <a:p>
            <a:r>
              <a:rPr lang="en-US" sz="700" dirty="0" smtClean="0"/>
              <a:t>075</a:t>
            </a:r>
            <a:endParaRPr lang="en-US" sz="700" dirty="0"/>
          </a:p>
        </p:txBody>
      </p:sp>
      <p:sp>
        <p:nvSpPr>
          <p:cNvPr id="312" name="TextBox 311"/>
          <p:cNvSpPr txBox="1"/>
          <p:nvPr/>
        </p:nvSpPr>
        <p:spPr>
          <a:xfrm>
            <a:off x="2304404" y="4149490"/>
            <a:ext cx="319318" cy="200055"/>
          </a:xfrm>
          <a:prstGeom prst="rect">
            <a:avLst/>
          </a:prstGeom>
          <a:noFill/>
        </p:spPr>
        <p:txBody>
          <a:bodyPr wrap="none" rtlCol="0">
            <a:spAutoFit/>
          </a:bodyPr>
          <a:lstStyle/>
          <a:p>
            <a:r>
              <a:rPr lang="en-US" sz="700" dirty="0" smtClean="0"/>
              <a:t>074</a:t>
            </a:r>
            <a:endParaRPr lang="en-US" sz="700" dirty="0"/>
          </a:p>
        </p:txBody>
      </p:sp>
      <p:sp>
        <p:nvSpPr>
          <p:cNvPr id="313" name="TextBox 312"/>
          <p:cNvSpPr txBox="1"/>
          <p:nvPr/>
        </p:nvSpPr>
        <p:spPr>
          <a:xfrm>
            <a:off x="2304404" y="3983687"/>
            <a:ext cx="319318" cy="200055"/>
          </a:xfrm>
          <a:prstGeom prst="rect">
            <a:avLst/>
          </a:prstGeom>
          <a:noFill/>
        </p:spPr>
        <p:txBody>
          <a:bodyPr wrap="none" rtlCol="0">
            <a:spAutoFit/>
          </a:bodyPr>
          <a:lstStyle/>
          <a:p>
            <a:r>
              <a:rPr lang="en-US" sz="700" dirty="0" smtClean="0"/>
              <a:t>073</a:t>
            </a:r>
            <a:endParaRPr lang="en-US" sz="700" dirty="0"/>
          </a:p>
        </p:txBody>
      </p:sp>
      <p:sp>
        <p:nvSpPr>
          <p:cNvPr id="314" name="TextBox 313"/>
          <p:cNvSpPr txBox="1"/>
          <p:nvPr/>
        </p:nvSpPr>
        <p:spPr>
          <a:xfrm>
            <a:off x="2304402" y="3827018"/>
            <a:ext cx="319318" cy="200055"/>
          </a:xfrm>
          <a:prstGeom prst="rect">
            <a:avLst/>
          </a:prstGeom>
          <a:noFill/>
        </p:spPr>
        <p:txBody>
          <a:bodyPr wrap="none" rtlCol="0">
            <a:spAutoFit/>
          </a:bodyPr>
          <a:lstStyle/>
          <a:p>
            <a:r>
              <a:rPr lang="en-US" sz="700" dirty="0" smtClean="0"/>
              <a:t>072</a:t>
            </a:r>
            <a:endParaRPr lang="en-US" sz="700" dirty="0"/>
          </a:p>
        </p:txBody>
      </p:sp>
      <p:sp>
        <p:nvSpPr>
          <p:cNvPr id="315" name="TextBox 314"/>
          <p:cNvSpPr txBox="1"/>
          <p:nvPr/>
        </p:nvSpPr>
        <p:spPr>
          <a:xfrm>
            <a:off x="2304404" y="3653282"/>
            <a:ext cx="319318" cy="200055"/>
          </a:xfrm>
          <a:prstGeom prst="rect">
            <a:avLst/>
          </a:prstGeom>
          <a:noFill/>
        </p:spPr>
        <p:txBody>
          <a:bodyPr wrap="none" rtlCol="0">
            <a:spAutoFit/>
          </a:bodyPr>
          <a:lstStyle/>
          <a:p>
            <a:r>
              <a:rPr lang="en-US" sz="700" dirty="0" smtClean="0"/>
              <a:t>071</a:t>
            </a:r>
            <a:endParaRPr lang="en-US" sz="700" dirty="0"/>
          </a:p>
        </p:txBody>
      </p:sp>
      <p:sp>
        <p:nvSpPr>
          <p:cNvPr id="316" name="TextBox 315"/>
          <p:cNvSpPr txBox="1"/>
          <p:nvPr/>
        </p:nvSpPr>
        <p:spPr>
          <a:xfrm>
            <a:off x="2304402" y="3481981"/>
            <a:ext cx="319318" cy="200055"/>
          </a:xfrm>
          <a:prstGeom prst="rect">
            <a:avLst/>
          </a:prstGeom>
          <a:noFill/>
        </p:spPr>
        <p:txBody>
          <a:bodyPr wrap="none" rtlCol="0">
            <a:spAutoFit/>
          </a:bodyPr>
          <a:lstStyle/>
          <a:p>
            <a:r>
              <a:rPr lang="en-US" sz="700" dirty="0" smtClean="0"/>
              <a:t>070</a:t>
            </a:r>
            <a:endParaRPr lang="en-US" sz="700" dirty="0"/>
          </a:p>
        </p:txBody>
      </p:sp>
      <p:sp>
        <p:nvSpPr>
          <p:cNvPr id="317" name="TextBox 316"/>
          <p:cNvSpPr txBox="1"/>
          <p:nvPr/>
        </p:nvSpPr>
        <p:spPr>
          <a:xfrm>
            <a:off x="2304402" y="3316178"/>
            <a:ext cx="319318" cy="200055"/>
          </a:xfrm>
          <a:prstGeom prst="rect">
            <a:avLst/>
          </a:prstGeom>
          <a:noFill/>
        </p:spPr>
        <p:txBody>
          <a:bodyPr wrap="none" rtlCol="0">
            <a:spAutoFit/>
          </a:bodyPr>
          <a:lstStyle/>
          <a:p>
            <a:r>
              <a:rPr lang="en-US" sz="700" dirty="0" smtClean="0"/>
              <a:t>069</a:t>
            </a:r>
            <a:endParaRPr lang="en-US" sz="700" dirty="0"/>
          </a:p>
        </p:txBody>
      </p:sp>
      <p:sp>
        <p:nvSpPr>
          <p:cNvPr id="318" name="TextBox 317"/>
          <p:cNvSpPr txBox="1"/>
          <p:nvPr/>
        </p:nvSpPr>
        <p:spPr>
          <a:xfrm>
            <a:off x="2304400" y="3152193"/>
            <a:ext cx="319318" cy="200055"/>
          </a:xfrm>
          <a:prstGeom prst="rect">
            <a:avLst/>
          </a:prstGeom>
          <a:noFill/>
        </p:spPr>
        <p:txBody>
          <a:bodyPr wrap="none" rtlCol="0">
            <a:spAutoFit/>
          </a:bodyPr>
          <a:lstStyle/>
          <a:p>
            <a:r>
              <a:rPr lang="en-US" sz="700" dirty="0" smtClean="0"/>
              <a:t>068</a:t>
            </a:r>
            <a:endParaRPr lang="en-US" sz="700" dirty="0"/>
          </a:p>
        </p:txBody>
      </p:sp>
      <p:sp>
        <p:nvSpPr>
          <p:cNvPr id="319" name="TextBox 318"/>
          <p:cNvSpPr txBox="1"/>
          <p:nvPr/>
        </p:nvSpPr>
        <p:spPr>
          <a:xfrm>
            <a:off x="2304404" y="2981495"/>
            <a:ext cx="319318" cy="200055"/>
          </a:xfrm>
          <a:prstGeom prst="rect">
            <a:avLst/>
          </a:prstGeom>
          <a:noFill/>
        </p:spPr>
        <p:txBody>
          <a:bodyPr wrap="none" rtlCol="0">
            <a:spAutoFit/>
          </a:bodyPr>
          <a:lstStyle/>
          <a:p>
            <a:r>
              <a:rPr lang="en-US" sz="700" dirty="0" smtClean="0"/>
              <a:t>067</a:t>
            </a:r>
            <a:endParaRPr lang="en-US" sz="700" dirty="0"/>
          </a:p>
        </p:txBody>
      </p:sp>
      <p:sp>
        <p:nvSpPr>
          <p:cNvPr id="320" name="TextBox 319"/>
          <p:cNvSpPr txBox="1"/>
          <p:nvPr/>
        </p:nvSpPr>
        <p:spPr>
          <a:xfrm>
            <a:off x="2304402" y="2821169"/>
            <a:ext cx="319318" cy="200055"/>
          </a:xfrm>
          <a:prstGeom prst="rect">
            <a:avLst/>
          </a:prstGeom>
          <a:noFill/>
        </p:spPr>
        <p:txBody>
          <a:bodyPr wrap="none" rtlCol="0">
            <a:spAutoFit/>
          </a:bodyPr>
          <a:lstStyle/>
          <a:p>
            <a:r>
              <a:rPr lang="en-US" sz="700" dirty="0" smtClean="0"/>
              <a:t>066</a:t>
            </a:r>
            <a:endParaRPr lang="en-US" sz="700" dirty="0"/>
          </a:p>
        </p:txBody>
      </p:sp>
      <p:sp>
        <p:nvSpPr>
          <p:cNvPr id="321" name="TextBox 320"/>
          <p:cNvSpPr txBox="1"/>
          <p:nvPr/>
        </p:nvSpPr>
        <p:spPr>
          <a:xfrm>
            <a:off x="2304402" y="2648050"/>
            <a:ext cx="319318" cy="200055"/>
          </a:xfrm>
          <a:prstGeom prst="rect">
            <a:avLst/>
          </a:prstGeom>
          <a:noFill/>
        </p:spPr>
        <p:txBody>
          <a:bodyPr wrap="none" rtlCol="0">
            <a:spAutoFit/>
          </a:bodyPr>
          <a:lstStyle/>
          <a:p>
            <a:r>
              <a:rPr lang="en-US" sz="700" dirty="0" smtClean="0"/>
              <a:t>065</a:t>
            </a:r>
            <a:endParaRPr lang="en-US" sz="700" dirty="0"/>
          </a:p>
        </p:txBody>
      </p:sp>
      <p:sp>
        <p:nvSpPr>
          <p:cNvPr id="322" name="TextBox 321"/>
          <p:cNvSpPr txBox="1"/>
          <p:nvPr/>
        </p:nvSpPr>
        <p:spPr>
          <a:xfrm>
            <a:off x="2304400" y="2484065"/>
            <a:ext cx="319318" cy="200055"/>
          </a:xfrm>
          <a:prstGeom prst="rect">
            <a:avLst/>
          </a:prstGeom>
          <a:noFill/>
        </p:spPr>
        <p:txBody>
          <a:bodyPr wrap="none" rtlCol="0">
            <a:spAutoFit/>
          </a:bodyPr>
          <a:lstStyle/>
          <a:p>
            <a:r>
              <a:rPr lang="en-US" sz="700" dirty="0" smtClean="0"/>
              <a:t>064</a:t>
            </a:r>
            <a:endParaRPr lang="en-US" sz="700" dirty="0"/>
          </a:p>
        </p:txBody>
      </p:sp>
      <p:sp>
        <p:nvSpPr>
          <p:cNvPr id="323" name="TextBox 322"/>
          <p:cNvSpPr txBox="1"/>
          <p:nvPr/>
        </p:nvSpPr>
        <p:spPr>
          <a:xfrm>
            <a:off x="2304402" y="2317643"/>
            <a:ext cx="319318" cy="200055"/>
          </a:xfrm>
          <a:prstGeom prst="rect">
            <a:avLst/>
          </a:prstGeom>
          <a:noFill/>
        </p:spPr>
        <p:txBody>
          <a:bodyPr wrap="none" rtlCol="0">
            <a:spAutoFit/>
          </a:bodyPr>
          <a:lstStyle/>
          <a:p>
            <a:r>
              <a:rPr lang="en-US" sz="700" dirty="0" smtClean="0"/>
              <a:t>063</a:t>
            </a:r>
            <a:endParaRPr lang="en-US" sz="700" dirty="0"/>
          </a:p>
        </p:txBody>
      </p:sp>
      <p:sp>
        <p:nvSpPr>
          <p:cNvPr id="324" name="TextBox 323"/>
          <p:cNvSpPr txBox="1"/>
          <p:nvPr/>
        </p:nvSpPr>
        <p:spPr>
          <a:xfrm>
            <a:off x="2304400" y="2146342"/>
            <a:ext cx="319318" cy="200055"/>
          </a:xfrm>
          <a:prstGeom prst="rect">
            <a:avLst/>
          </a:prstGeom>
          <a:noFill/>
        </p:spPr>
        <p:txBody>
          <a:bodyPr wrap="none" rtlCol="0">
            <a:spAutoFit/>
          </a:bodyPr>
          <a:lstStyle/>
          <a:p>
            <a:r>
              <a:rPr lang="en-US" sz="700" dirty="0" smtClean="0"/>
              <a:t>062</a:t>
            </a:r>
            <a:endParaRPr lang="en-US" sz="700" dirty="0"/>
          </a:p>
        </p:txBody>
      </p:sp>
      <p:sp>
        <p:nvSpPr>
          <p:cNvPr id="325" name="TextBox 324"/>
          <p:cNvSpPr txBox="1"/>
          <p:nvPr/>
        </p:nvSpPr>
        <p:spPr>
          <a:xfrm>
            <a:off x="2304400" y="1984198"/>
            <a:ext cx="319318" cy="200055"/>
          </a:xfrm>
          <a:prstGeom prst="rect">
            <a:avLst/>
          </a:prstGeom>
          <a:noFill/>
        </p:spPr>
        <p:txBody>
          <a:bodyPr wrap="none" rtlCol="0">
            <a:spAutoFit/>
          </a:bodyPr>
          <a:lstStyle/>
          <a:p>
            <a:r>
              <a:rPr lang="en-US" sz="700" dirty="0" smtClean="0"/>
              <a:t>061</a:t>
            </a:r>
            <a:endParaRPr lang="en-US" sz="700" dirty="0"/>
          </a:p>
        </p:txBody>
      </p:sp>
      <p:sp>
        <p:nvSpPr>
          <p:cNvPr id="326" name="TextBox 325"/>
          <p:cNvSpPr txBox="1"/>
          <p:nvPr/>
        </p:nvSpPr>
        <p:spPr>
          <a:xfrm>
            <a:off x="2582632" y="1803402"/>
            <a:ext cx="319318" cy="200055"/>
          </a:xfrm>
          <a:prstGeom prst="rect">
            <a:avLst/>
          </a:prstGeom>
          <a:noFill/>
        </p:spPr>
        <p:txBody>
          <a:bodyPr wrap="none" rtlCol="0">
            <a:spAutoFit/>
          </a:bodyPr>
          <a:lstStyle/>
          <a:p>
            <a:r>
              <a:rPr lang="en-US" sz="700" dirty="0" smtClean="0"/>
              <a:t>091</a:t>
            </a:r>
            <a:endParaRPr lang="en-US" sz="700" dirty="0"/>
          </a:p>
        </p:txBody>
      </p:sp>
      <p:sp>
        <p:nvSpPr>
          <p:cNvPr id="327" name="TextBox 326"/>
          <p:cNvSpPr txBox="1"/>
          <p:nvPr/>
        </p:nvSpPr>
        <p:spPr>
          <a:xfrm>
            <a:off x="2849332" y="1809751"/>
            <a:ext cx="319318" cy="200055"/>
          </a:xfrm>
          <a:prstGeom prst="rect">
            <a:avLst/>
          </a:prstGeom>
          <a:noFill/>
        </p:spPr>
        <p:txBody>
          <a:bodyPr wrap="none" rtlCol="0">
            <a:spAutoFit/>
          </a:bodyPr>
          <a:lstStyle/>
          <a:p>
            <a:r>
              <a:rPr lang="en-US" sz="700" dirty="0" smtClean="0"/>
              <a:t>121</a:t>
            </a:r>
            <a:endParaRPr lang="en-US" sz="700" dirty="0"/>
          </a:p>
        </p:txBody>
      </p:sp>
      <p:sp>
        <p:nvSpPr>
          <p:cNvPr id="328" name="TextBox 327"/>
          <p:cNvSpPr txBox="1"/>
          <p:nvPr/>
        </p:nvSpPr>
        <p:spPr>
          <a:xfrm>
            <a:off x="2579432" y="6677454"/>
            <a:ext cx="319318" cy="200055"/>
          </a:xfrm>
          <a:prstGeom prst="rect">
            <a:avLst/>
          </a:prstGeom>
          <a:noFill/>
        </p:spPr>
        <p:txBody>
          <a:bodyPr wrap="none" rtlCol="0">
            <a:spAutoFit/>
          </a:bodyPr>
          <a:lstStyle/>
          <a:p>
            <a:r>
              <a:rPr lang="en-US" sz="700" dirty="0" smtClean="0"/>
              <a:t>120</a:t>
            </a:r>
            <a:endParaRPr lang="en-US" sz="700" dirty="0"/>
          </a:p>
        </p:txBody>
      </p:sp>
      <p:sp>
        <p:nvSpPr>
          <p:cNvPr id="329" name="TextBox 328"/>
          <p:cNvSpPr txBox="1"/>
          <p:nvPr/>
        </p:nvSpPr>
        <p:spPr>
          <a:xfrm>
            <a:off x="2579432" y="6504335"/>
            <a:ext cx="319318" cy="200055"/>
          </a:xfrm>
          <a:prstGeom prst="rect">
            <a:avLst/>
          </a:prstGeom>
          <a:noFill/>
        </p:spPr>
        <p:txBody>
          <a:bodyPr wrap="none" rtlCol="0">
            <a:spAutoFit/>
          </a:bodyPr>
          <a:lstStyle/>
          <a:p>
            <a:r>
              <a:rPr lang="en-US" sz="700" dirty="0" smtClean="0"/>
              <a:t>119</a:t>
            </a:r>
            <a:endParaRPr lang="en-US" sz="700" dirty="0"/>
          </a:p>
        </p:txBody>
      </p:sp>
      <p:sp>
        <p:nvSpPr>
          <p:cNvPr id="330" name="TextBox 329"/>
          <p:cNvSpPr txBox="1"/>
          <p:nvPr/>
        </p:nvSpPr>
        <p:spPr>
          <a:xfrm>
            <a:off x="2579430" y="6325718"/>
            <a:ext cx="319318" cy="200055"/>
          </a:xfrm>
          <a:prstGeom prst="rect">
            <a:avLst/>
          </a:prstGeom>
          <a:noFill/>
        </p:spPr>
        <p:txBody>
          <a:bodyPr wrap="none" rtlCol="0">
            <a:spAutoFit/>
          </a:bodyPr>
          <a:lstStyle/>
          <a:p>
            <a:r>
              <a:rPr lang="en-US" sz="700" dirty="0" smtClean="0"/>
              <a:t>118</a:t>
            </a:r>
            <a:endParaRPr lang="en-US" sz="700" dirty="0"/>
          </a:p>
        </p:txBody>
      </p:sp>
      <p:sp>
        <p:nvSpPr>
          <p:cNvPr id="331" name="TextBox 330"/>
          <p:cNvSpPr txBox="1"/>
          <p:nvPr/>
        </p:nvSpPr>
        <p:spPr>
          <a:xfrm>
            <a:off x="2579432" y="6166614"/>
            <a:ext cx="319318" cy="200055"/>
          </a:xfrm>
          <a:prstGeom prst="rect">
            <a:avLst/>
          </a:prstGeom>
          <a:noFill/>
        </p:spPr>
        <p:txBody>
          <a:bodyPr wrap="none" rtlCol="0">
            <a:spAutoFit/>
          </a:bodyPr>
          <a:lstStyle/>
          <a:p>
            <a:r>
              <a:rPr lang="en-US" sz="700" dirty="0" smtClean="0"/>
              <a:t>117</a:t>
            </a:r>
            <a:endParaRPr lang="en-US" sz="700" dirty="0"/>
          </a:p>
        </p:txBody>
      </p:sp>
      <p:sp>
        <p:nvSpPr>
          <p:cNvPr id="332" name="TextBox 331"/>
          <p:cNvSpPr txBox="1"/>
          <p:nvPr/>
        </p:nvSpPr>
        <p:spPr>
          <a:xfrm>
            <a:off x="2579430" y="6002629"/>
            <a:ext cx="319318" cy="200055"/>
          </a:xfrm>
          <a:prstGeom prst="rect">
            <a:avLst/>
          </a:prstGeom>
          <a:noFill/>
        </p:spPr>
        <p:txBody>
          <a:bodyPr wrap="none" rtlCol="0">
            <a:spAutoFit/>
          </a:bodyPr>
          <a:lstStyle/>
          <a:p>
            <a:r>
              <a:rPr lang="en-US" sz="700" dirty="0" smtClean="0"/>
              <a:t>116</a:t>
            </a:r>
            <a:endParaRPr lang="en-US" sz="700" dirty="0"/>
          </a:p>
        </p:txBody>
      </p:sp>
      <p:sp>
        <p:nvSpPr>
          <p:cNvPr id="333" name="TextBox 332"/>
          <p:cNvSpPr txBox="1"/>
          <p:nvPr/>
        </p:nvSpPr>
        <p:spPr>
          <a:xfrm>
            <a:off x="2579430" y="5829510"/>
            <a:ext cx="319318" cy="200055"/>
          </a:xfrm>
          <a:prstGeom prst="rect">
            <a:avLst/>
          </a:prstGeom>
          <a:noFill/>
        </p:spPr>
        <p:txBody>
          <a:bodyPr wrap="none" rtlCol="0">
            <a:spAutoFit/>
          </a:bodyPr>
          <a:lstStyle/>
          <a:p>
            <a:r>
              <a:rPr lang="en-US" sz="700" dirty="0" smtClean="0"/>
              <a:t>115</a:t>
            </a:r>
            <a:endParaRPr lang="en-US" sz="700" dirty="0"/>
          </a:p>
        </p:txBody>
      </p:sp>
      <p:sp>
        <p:nvSpPr>
          <p:cNvPr id="334" name="TextBox 333"/>
          <p:cNvSpPr txBox="1"/>
          <p:nvPr/>
        </p:nvSpPr>
        <p:spPr>
          <a:xfrm>
            <a:off x="2579428" y="5669182"/>
            <a:ext cx="319318" cy="200055"/>
          </a:xfrm>
          <a:prstGeom prst="rect">
            <a:avLst/>
          </a:prstGeom>
          <a:noFill/>
        </p:spPr>
        <p:txBody>
          <a:bodyPr wrap="none" rtlCol="0">
            <a:spAutoFit/>
          </a:bodyPr>
          <a:lstStyle/>
          <a:p>
            <a:r>
              <a:rPr lang="en-US" sz="700" dirty="0" smtClean="0"/>
              <a:t>114</a:t>
            </a:r>
            <a:endParaRPr lang="en-US" sz="700" dirty="0"/>
          </a:p>
        </p:txBody>
      </p:sp>
      <p:sp>
        <p:nvSpPr>
          <p:cNvPr id="335" name="TextBox 334"/>
          <p:cNvSpPr txBox="1"/>
          <p:nvPr/>
        </p:nvSpPr>
        <p:spPr>
          <a:xfrm>
            <a:off x="2579432" y="5494827"/>
            <a:ext cx="319318" cy="200055"/>
          </a:xfrm>
          <a:prstGeom prst="rect">
            <a:avLst/>
          </a:prstGeom>
          <a:noFill/>
        </p:spPr>
        <p:txBody>
          <a:bodyPr wrap="none" rtlCol="0">
            <a:spAutoFit/>
          </a:bodyPr>
          <a:lstStyle/>
          <a:p>
            <a:r>
              <a:rPr lang="en-US" sz="700" dirty="0" smtClean="0"/>
              <a:t>113</a:t>
            </a:r>
            <a:endParaRPr lang="en-US" sz="700" dirty="0"/>
          </a:p>
        </p:txBody>
      </p:sp>
      <p:sp>
        <p:nvSpPr>
          <p:cNvPr id="336" name="TextBox 335"/>
          <p:cNvSpPr txBox="1"/>
          <p:nvPr/>
        </p:nvSpPr>
        <p:spPr>
          <a:xfrm>
            <a:off x="2579430" y="5323526"/>
            <a:ext cx="319318" cy="200055"/>
          </a:xfrm>
          <a:prstGeom prst="rect">
            <a:avLst/>
          </a:prstGeom>
          <a:noFill/>
        </p:spPr>
        <p:txBody>
          <a:bodyPr wrap="none" rtlCol="0">
            <a:spAutoFit/>
          </a:bodyPr>
          <a:lstStyle/>
          <a:p>
            <a:r>
              <a:rPr lang="en-US" sz="700" dirty="0" smtClean="0"/>
              <a:t>112</a:t>
            </a:r>
            <a:endParaRPr lang="en-US" sz="700" dirty="0"/>
          </a:p>
        </p:txBody>
      </p:sp>
      <p:sp>
        <p:nvSpPr>
          <p:cNvPr id="337" name="TextBox 336"/>
          <p:cNvSpPr txBox="1"/>
          <p:nvPr/>
        </p:nvSpPr>
        <p:spPr>
          <a:xfrm>
            <a:off x="2579430" y="5154066"/>
            <a:ext cx="319318" cy="200055"/>
          </a:xfrm>
          <a:prstGeom prst="rect">
            <a:avLst/>
          </a:prstGeom>
          <a:noFill/>
        </p:spPr>
        <p:txBody>
          <a:bodyPr wrap="none" rtlCol="0">
            <a:spAutoFit/>
          </a:bodyPr>
          <a:lstStyle/>
          <a:p>
            <a:r>
              <a:rPr lang="en-US" sz="700" dirty="0" smtClean="0"/>
              <a:t>111</a:t>
            </a:r>
            <a:endParaRPr lang="en-US" sz="700" dirty="0"/>
          </a:p>
        </p:txBody>
      </p:sp>
      <p:sp>
        <p:nvSpPr>
          <p:cNvPr id="338" name="TextBox 337"/>
          <p:cNvSpPr txBox="1"/>
          <p:nvPr/>
        </p:nvSpPr>
        <p:spPr>
          <a:xfrm>
            <a:off x="2579428" y="4986422"/>
            <a:ext cx="319318" cy="200055"/>
          </a:xfrm>
          <a:prstGeom prst="rect">
            <a:avLst/>
          </a:prstGeom>
          <a:noFill/>
        </p:spPr>
        <p:txBody>
          <a:bodyPr wrap="none" rtlCol="0">
            <a:spAutoFit/>
          </a:bodyPr>
          <a:lstStyle/>
          <a:p>
            <a:r>
              <a:rPr lang="en-US" sz="700" dirty="0" smtClean="0"/>
              <a:t>110</a:t>
            </a:r>
            <a:endParaRPr lang="en-US" sz="700" dirty="0"/>
          </a:p>
        </p:txBody>
      </p:sp>
      <p:sp>
        <p:nvSpPr>
          <p:cNvPr id="339" name="TextBox 338"/>
          <p:cNvSpPr txBox="1"/>
          <p:nvPr/>
        </p:nvSpPr>
        <p:spPr>
          <a:xfrm>
            <a:off x="2579430" y="4827318"/>
            <a:ext cx="319318" cy="200055"/>
          </a:xfrm>
          <a:prstGeom prst="rect">
            <a:avLst/>
          </a:prstGeom>
          <a:noFill/>
        </p:spPr>
        <p:txBody>
          <a:bodyPr wrap="none" rtlCol="0">
            <a:spAutoFit/>
          </a:bodyPr>
          <a:lstStyle/>
          <a:p>
            <a:r>
              <a:rPr lang="en-US" sz="700" dirty="0" smtClean="0"/>
              <a:t>109</a:t>
            </a:r>
            <a:endParaRPr lang="en-US" sz="700" dirty="0"/>
          </a:p>
        </p:txBody>
      </p:sp>
      <p:sp>
        <p:nvSpPr>
          <p:cNvPr id="340" name="TextBox 339"/>
          <p:cNvSpPr txBox="1"/>
          <p:nvPr/>
        </p:nvSpPr>
        <p:spPr>
          <a:xfrm>
            <a:off x="2579428" y="4656017"/>
            <a:ext cx="319318" cy="200055"/>
          </a:xfrm>
          <a:prstGeom prst="rect">
            <a:avLst/>
          </a:prstGeom>
          <a:noFill/>
        </p:spPr>
        <p:txBody>
          <a:bodyPr wrap="none" rtlCol="0">
            <a:spAutoFit/>
          </a:bodyPr>
          <a:lstStyle/>
          <a:p>
            <a:r>
              <a:rPr lang="en-US" sz="700" dirty="0" smtClean="0"/>
              <a:t>108</a:t>
            </a:r>
            <a:endParaRPr lang="en-US" sz="700" dirty="0"/>
          </a:p>
        </p:txBody>
      </p:sp>
      <p:sp>
        <p:nvSpPr>
          <p:cNvPr id="341" name="TextBox 340"/>
          <p:cNvSpPr txBox="1"/>
          <p:nvPr/>
        </p:nvSpPr>
        <p:spPr>
          <a:xfrm>
            <a:off x="2579428" y="4490213"/>
            <a:ext cx="319318" cy="200055"/>
          </a:xfrm>
          <a:prstGeom prst="rect">
            <a:avLst/>
          </a:prstGeom>
          <a:noFill/>
        </p:spPr>
        <p:txBody>
          <a:bodyPr wrap="none" rtlCol="0">
            <a:spAutoFit/>
          </a:bodyPr>
          <a:lstStyle/>
          <a:p>
            <a:r>
              <a:rPr lang="en-US" sz="700" dirty="0" smtClean="0"/>
              <a:t>107</a:t>
            </a:r>
            <a:endParaRPr lang="en-US" sz="700" dirty="0"/>
          </a:p>
        </p:txBody>
      </p:sp>
      <p:sp>
        <p:nvSpPr>
          <p:cNvPr id="342" name="TextBox 341"/>
          <p:cNvSpPr txBox="1"/>
          <p:nvPr/>
        </p:nvSpPr>
        <p:spPr>
          <a:xfrm>
            <a:off x="2579426" y="4322570"/>
            <a:ext cx="319318" cy="200055"/>
          </a:xfrm>
          <a:prstGeom prst="rect">
            <a:avLst/>
          </a:prstGeom>
          <a:noFill/>
        </p:spPr>
        <p:txBody>
          <a:bodyPr wrap="none" rtlCol="0">
            <a:spAutoFit/>
          </a:bodyPr>
          <a:lstStyle/>
          <a:p>
            <a:r>
              <a:rPr lang="en-US" sz="700" dirty="0" smtClean="0"/>
              <a:t>106</a:t>
            </a:r>
            <a:endParaRPr lang="en-US" sz="700" dirty="0"/>
          </a:p>
        </p:txBody>
      </p:sp>
      <p:sp>
        <p:nvSpPr>
          <p:cNvPr id="343" name="TextBox 342"/>
          <p:cNvSpPr txBox="1"/>
          <p:nvPr/>
        </p:nvSpPr>
        <p:spPr>
          <a:xfrm>
            <a:off x="2579940" y="4143141"/>
            <a:ext cx="319318" cy="200055"/>
          </a:xfrm>
          <a:prstGeom prst="rect">
            <a:avLst/>
          </a:prstGeom>
          <a:noFill/>
        </p:spPr>
        <p:txBody>
          <a:bodyPr wrap="none" rtlCol="0">
            <a:spAutoFit/>
          </a:bodyPr>
          <a:lstStyle/>
          <a:p>
            <a:r>
              <a:rPr lang="en-US" sz="700" dirty="0" smtClean="0"/>
              <a:t>105</a:t>
            </a:r>
            <a:endParaRPr lang="en-US" sz="700" dirty="0"/>
          </a:p>
        </p:txBody>
      </p:sp>
      <p:sp>
        <p:nvSpPr>
          <p:cNvPr id="344" name="TextBox 343"/>
          <p:cNvSpPr txBox="1"/>
          <p:nvPr/>
        </p:nvSpPr>
        <p:spPr>
          <a:xfrm>
            <a:off x="2579940" y="3977338"/>
            <a:ext cx="319318" cy="200055"/>
          </a:xfrm>
          <a:prstGeom prst="rect">
            <a:avLst/>
          </a:prstGeom>
          <a:noFill/>
        </p:spPr>
        <p:txBody>
          <a:bodyPr wrap="none" rtlCol="0">
            <a:spAutoFit/>
          </a:bodyPr>
          <a:lstStyle/>
          <a:p>
            <a:r>
              <a:rPr lang="en-US" sz="700" dirty="0" smtClean="0"/>
              <a:t>104</a:t>
            </a:r>
            <a:endParaRPr lang="en-US" sz="700" dirty="0"/>
          </a:p>
        </p:txBody>
      </p:sp>
      <p:sp>
        <p:nvSpPr>
          <p:cNvPr id="345" name="TextBox 344"/>
          <p:cNvSpPr txBox="1"/>
          <p:nvPr/>
        </p:nvSpPr>
        <p:spPr>
          <a:xfrm>
            <a:off x="2579938" y="3820669"/>
            <a:ext cx="319318" cy="200055"/>
          </a:xfrm>
          <a:prstGeom prst="rect">
            <a:avLst/>
          </a:prstGeom>
          <a:noFill/>
        </p:spPr>
        <p:txBody>
          <a:bodyPr wrap="none" rtlCol="0">
            <a:spAutoFit/>
          </a:bodyPr>
          <a:lstStyle/>
          <a:p>
            <a:r>
              <a:rPr lang="en-US" sz="700" dirty="0" smtClean="0"/>
              <a:t>103</a:t>
            </a:r>
            <a:endParaRPr lang="en-US" sz="700" dirty="0"/>
          </a:p>
        </p:txBody>
      </p:sp>
      <p:sp>
        <p:nvSpPr>
          <p:cNvPr id="346" name="TextBox 345"/>
          <p:cNvSpPr txBox="1"/>
          <p:nvPr/>
        </p:nvSpPr>
        <p:spPr>
          <a:xfrm>
            <a:off x="2579940" y="3646931"/>
            <a:ext cx="319318" cy="200055"/>
          </a:xfrm>
          <a:prstGeom prst="rect">
            <a:avLst/>
          </a:prstGeom>
          <a:noFill/>
        </p:spPr>
        <p:txBody>
          <a:bodyPr wrap="none" rtlCol="0">
            <a:spAutoFit/>
          </a:bodyPr>
          <a:lstStyle/>
          <a:p>
            <a:r>
              <a:rPr lang="en-US" sz="700" dirty="0" smtClean="0"/>
              <a:t>102</a:t>
            </a:r>
            <a:endParaRPr lang="en-US" sz="700" dirty="0"/>
          </a:p>
        </p:txBody>
      </p:sp>
      <p:sp>
        <p:nvSpPr>
          <p:cNvPr id="347" name="TextBox 346"/>
          <p:cNvSpPr txBox="1"/>
          <p:nvPr/>
        </p:nvSpPr>
        <p:spPr>
          <a:xfrm>
            <a:off x="2579938" y="3475630"/>
            <a:ext cx="319318" cy="200055"/>
          </a:xfrm>
          <a:prstGeom prst="rect">
            <a:avLst/>
          </a:prstGeom>
          <a:noFill/>
        </p:spPr>
        <p:txBody>
          <a:bodyPr wrap="none" rtlCol="0">
            <a:spAutoFit/>
          </a:bodyPr>
          <a:lstStyle/>
          <a:p>
            <a:r>
              <a:rPr lang="en-US" sz="700" dirty="0" smtClean="0"/>
              <a:t>101</a:t>
            </a:r>
            <a:endParaRPr lang="en-US" sz="700" dirty="0"/>
          </a:p>
        </p:txBody>
      </p:sp>
      <p:sp>
        <p:nvSpPr>
          <p:cNvPr id="348" name="TextBox 347"/>
          <p:cNvSpPr txBox="1"/>
          <p:nvPr/>
        </p:nvSpPr>
        <p:spPr>
          <a:xfrm>
            <a:off x="2579938" y="3309827"/>
            <a:ext cx="319318" cy="200055"/>
          </a:xfrm>
          <a:prstGeom prst="rect">
            <a:avLst/>
          </a:prstGeom>
          <a:noFill/>
        </p:spPr>
        <p:txBody>
          <a:bodyPr wrap="none" rtlCol="0">
            <a:spAutoFit/>
          </a:bodyPr>
          <a:lstStyle/>
          <a:p>
            <a:r>
              <a:rPr lang="en-US" sz="700" dirty="0" smtClean="0"/>
              <a:t>100</a:t>
            </a:r>
            <a:endParaRPr lang="en-US" sz="700" dirty="0"/>
          </a:p>
        </p:txBody>
      </p:sp>
      <p:sp>
        <p:nvSpPr>
          <p:cNvPr id="349" name="TextBox 348"/>
          <p:cNvSpPr txBox="1"/>
          <p:nvPr/>
        </p:nvSpPr>
        <p:spPr>
          <a:xfrm>
            <a:off x="2579936" y="3145842"/>
            <a:ext cx="319318" cy="200055"/>
          </a:xfrm>
          <a:prstGeom prst="rect">
            <a:avLst/>
          </a:prstGeom>
          <a:noFill/>
        </p:spPr>
        <p:txBody>
          <a:bodyPr wrap="none" rtlCol="0">
            <a:spAutoFit/>
          </a:bodyPr>
          <a:lstStyle/>
          <a:p>
            <a:r>
              <a:rPr lang="en-US" sz="700" dirty="0" smtClean="0"/>
              <a:t>099</a:t>
            </a:r>
            <a:endParaRPr lang="en-US" sz="700" dirty="0"/>
          </a:p>
        </p:txBody>
      </p:sp>
      <p:sp>
        <p:nvSpPr>
          <p:cNvPr id="350" name="TextBox 349"/>
          <p:cNvSpPr txBox="1"/>
          <p:nvPr/>
        </p:nvSpPr>
        <p:spPr>
          <a:xfrm>
            <a:off x="2579940" y="2975146"/>
            <a:ext cx="319318" cy="200055"/>
          </a:xfrm>
          <a:prstGeom prst="rect">
            <a:avLst/>
          </a:prstGeom>
          <a:noFill/>
        </p:spPr>
        <p:txBody>
          <a:bodyPr wrap="none" rtlCol="0">
            <a:spAutoFit/>
          </a:bodyPr>
          <a:lstStyle/>
          <a:p>
            <a:r>
              <a:rPr lang="en-US" sz="700" dirty="0" smtClean="0"/>
              <a:t>098</a:t>
            </a:r>
            <a:endParaRPr lang="en-US" sz="700" dirty="0"/>
          </a:p>
        </p:txBody>
      </p:sp>
      <p:sp>
        <p:nvSpPr>
          <p:cNvPr id="351" name="TextBox 350"/>
          <p:cNvSpPr txBox="1"/>
          <p:nvPr/>
        </p:nvSpPr>
        <p:spPr>
          <a:xfrm>
            <a:off x="2579938" y="2814818"/>
            <a:ext cx="319318" cy="200055"/>
          </a:xfrm>
          <a:prstGeom prst="rect">
            <a:avLst/>
          </a:prstGeom>
          <a:noFill/>
        </p:spPr>
        <p:txBody>
          <a:bodyPr wrap="none" rtlCol="0">
            <a:spAutoFit/>
          </a:bodyPr>
          <a:lstStyle/>
          <a:p>
            <a:r>
              <a:rPr lang="en-US" sz="700" dirty="0" smtClean="0"/>
              <a:t>097</a:t>
            </a:r>
            <a:endParaRPr lang="en-US" sz="700" dirty="0"/>
          </a:p>
        </p:txBody>
      </p:sp>
      <p:sp>
        <p:nvSpPr>
          <p:cNvPr id="352" name="TextBox 351"/>
          <p:cNvSpPr txBox="1"/>
          <p:nvPr/>
        </p:nvSpPr>
        <p:spPr>
          <a:xfrm>
            <a:off x="2579938" y="2641699"/>
            <a:ext cx="319318" cy="200055"/>
          </a:xfrm>
          <a:prstGeom prst="rect">
            <a:avLst/>
          </a:prstGeom>
          <a:noFill/>
        </p:spPr>
        <p:txBody>
          <a:bodyPr wrap="none" rtlCol="0">
            <a:spAutoFit/>
          </a:bodyPr>
          <a:lstStyle/>
          <a:p>
            <a:r>
              <a:rPr lang="en-US" sz="700" dirty="0" smtClean="0"/>
              <a:t>096</a:t>
            </a:r>
            <a:endParaRPr lang="en-US" sz="700" dirty="0"/>
          </a:p>
        </p:txBody>
      </p:sp>
      <p:sp>
        <p:nvSpPr>
          <p:cNvPr id="353" name="TextBox 352"/>
          <p:cNvSpPr txBox="1"/>
          <p:nvPr/>
        </p:nvSpPr>
        <p:spPr>
          <a:xfrm>
            <a:off x="2579936" y="2477714"/>
            <a:ext cx="319318" cy="200055"/>
          </a:xfrm>
          <a:prstGeom prst="rect">
            <a:avLst/>
          </a:prstGeom>
          <a:noFill/>
        </p:spPr>
        <p:txBody>
          <a:bodyPr wrap="none" rtlCol="0">
            <a:spAutoFit/>
          </a:bodyPr>
          <a:lstStyle/>
          <a:p>
            <a:r>
              <a:rPr lang="en-US" sz="700" dirty="0" smtClean="0"/>
              <a:t>095</a:t>
            </a:r>
            <a:endParaRPr lang="en-US" sz="700" dirty="0"/>
          </a:p>
        </p:txBody>
      </p:sp>
      <p:sp>
        <p:nvSpPr>
          <p:cNvPr id="354" name="TextBox 353"/>
          <p:cNvSpPr txBox="1"/>
          <p:nvPr/>
        </p:nvSpPr>
        <p:spPr>
          <a:xfrm>
            <a:off x="2579938" y="2311294"/>
            <a:ext cx="319318" cy="200055"/>
          </a:xfrm>
          <a:prstGeom prst="rect">
            <a:avLst/>
          </a:prstGeom>
          <a:noFill/>
        </p:spPr>
        <p:txBody>
          <a:bodyPr wrap="none" rtlCol="0">
            <a:spAutoFit/>
          </a:bodyPr>
          <a:lstStyle/>
          <a:p>
            <a:r>
              <a:rPr lang="en-US" sz="700" dirty="0" smtClean="0"/>
              <a:t>094</a:t>
            </a:r>
            <a:endParaRPr lang="en-US" sz="700" dirty="0"/>
          </a:p>
        </p:txBody>
      </p:sp>
      <p:sp>
        <p:nvSpPr>
          <p:cNvPr id="355" name="TextBox 354"/>
          <p:cNvSpPr txBox="1"/>
          <p:nvPr/>
        </p:nvSpPr>
        <p:spPr>
          <a:xfrm>
            <a:off x="2579936" y="2139993"/>
            <a:ext cx="319318" cy="200055"/>
          </a:xfrm>
          <a:prstGeom prst="rect">
            <a:avLst/>
          </a:prstGeom>
          <a:noFill/>
        </p:spPr>
        <p:txBody>
          <a:bodyPr wrap="none" rtlCol="0">
            <a:spAutoFit/>
          </a:bodyPr>
          <a:lstStyle/>
          <a:p>
            <a:r>
              <a:rPr lang="en-US" sz="700" dirty="0" smtClean="0"/>
              <a:t>093</a:t>
            </a:r>
            <a:endParaRPr lang="en-US" sz="700" dirty="0"/>
          </a:p>
        </p:txBody>
      </p:sp>
      <p:sp>
        <p:nvSpPr>
          <p:cNvPr id="356" name="TextBox 355"/>
          <p:cNvSpPr txBox="1"/>
          <p:nvPr/>
        </p:nvSpPr>
        <p:spPr>
          <a:xfrm>
            <a:off x="2579936" y="1977847"/>
            <a:ext cx="319318" cy="200055"/>
          </a:xfrm>
          <a:prstGeom prst="rect">
            <a:avLst/>
          </a:prstGeom>
          <a:noFill/>
        </p:spPr>
        <p:txBody>
          <a:bodyPr wrap="none" rtlCol="0">
            <a:spAutoFit/>
          </a:bodyPr>
          <a:lstStyle/>
          <a:p>
            <a:r>
              <a:rPr lang="en-US" sz="700" dirty="0" smtClean="0"/>
              <a:t>092</a:t>
            </a:r>
            <a:endParaRPr lang="en-US" sz="700" dirty="0"/>
          </a:p>
        </p:txBody>
      </p:sp>
      <p:sp>
        <p:nvSpPr>
          <p:cNvPr id="358" name="TextBox 357"/>
          <p:cNvSpPr txBox="1"/>
          <p:nvPr/>
        </p:nvSpPr>
        <p:spPr>
          <a:xfrm>
            <a:off x="3686868" y="4139166"/>
            <a:ext cx="319318" cy="200055"/>
          </a:xfrm>
          <a:prstGeom prst="rect">
            <a:avLst/>
          </a:prstGeom>
          <a:noFill/>
        </p:spPr>
        <p:txBody>
          <a:bodyPr wrap="none" rtlCol="0">
            <a:spAutoFit/>
          </a:bodyPr>
          <a:lstStyle/>
          <a:p>
            <a:r>
              <a:rPr lang="en-US" sz="700" dirty="0" smtClean="0"/>
              <a:t>227</a:t>
            </a:r>
            <a:endParaRPr lang="en-US" sz="700" dirty="0"/>
          </a:p>
        </p:txBody>
      </p:sp>
      <p:sp>
        <p:nvSpPr>
          <p:cNvPr id="359" name="TextBox 358"/>
          <p:cNvSpPr txBox="1"/>
          <p:nvPr/>
        </p:nvSpPr>
        <p:spPr>
          <a:xfrm>
            <a:off x="3686868" y="3973363"/>
            <a:ext cx="319318" cy="200055"/>
          </a:xfrm>
          <a:prstGeom prst="rect">
            <a:avLst/>
          </a:prstGeom>
          <a:noFill/>
        </p:spPr>
        <p:txBody>
          <a:bodyPr wrap="none" rtlCol="0">
            <a:spAutoFit/>
          </a:bodyPr>
          <a:lstStyle/>
          <a:p>
            <a:r>
              <a:rPr lang="en-US" sz="700" dirty="0" smtClean="0"/>
              <a:t>226</a:t>
            </a:r>
            <a:endParaRPr lang="en-US" sz="700" dirty="0"/>
          </a:p>
        </p:txBody>
      </p:sp>
      <p:sp>
        <p:nvSpPr>
          <p:cNvPr id="360" name="TextBox 359"/>
          <p:cNvSpPr txBox="1"/>
          <p:nvPr/>
        </p:nvSpPr>
        <p:spPr>
          <a:xfrm>
            <a:off x="3686866" y="3816694"/>
            <a:ext cx="319318" cy="200055"/>
          </a:xfrm>
          <a:prstGeom prst="rect">
            <a:avLst/>
          </a:prstGeom>
          <a:noFill/>
        </p:spPr>
        <p:txBody>
          <a:bodyPr wrap="none" rtlCol="0">
            <a:spAutoFit/>
          </a:bodyPr>
          <a:lstStyle/>
          <a:p>
            <a:r>
              <a:rPr lang="en-US" sz="700" dirty="0" smtClean="0"/>
              <a:t>225</a:t>
            </a:r>
            <a:endParaRPr lang="en-US" sz="700" dirty="0"/>
          </a:p>
        </p:txBody>
      </p:sp>
      <p:sp>
        <p:nvSpPr>
          <p:cNvPr id="361" name="TextBox 360"/>
          <p:cNvSpPr txBox="1"/>
          <p:nvPr/>
        </p:nvSpPr>
        <p:spPr>
          <a:xfrm>
            <a:off x="3686868" y="3642958"/>
            <a:ext cx="319318" cy="200055"/>
          </a:xfrm>
          <a:prstGeom prst="rect">
            <a:avLst/>
          </a:prstGeom>
          <a:noFill/>
        </p:spPr>
        <p:txBody>
          <a:bodyPr wrap="none" rtlCol="0">
            <a:spAutoFit/>
          </a:bodyPr>
          <a:lstStyle/>
          <a:p>
            <a:r>
              <a:rPr lang="en-US" sz="700" dirty="0" smtClean="0"/>
              <a:t>224</a:t>
            </a:r>
            <a:endParaRPr lang="en-US" sz="700" dirty="0"/>
          </a:p>
        </p:txBody>
      </p:sp>
      <p:sp>
        <p:nvSpPr>
          <p:cNvPr id="362" name="TextBox 361"/>
          <p:cNvSpPr txBox="1"/>
          <p:nvPr/>
        </p:nvSpPr>
        <p:spPr>
          <a:xfrm>
            <a:off x="3686866" y="3471657"/>
            <a:ext cx="319318" cy="200055"/>
          </a:xfrm>
          <a:prstGeom prst="rect">
            <a:avLst/>
          </a:prstGeom>
          <a:noFill/>
        </p:spPr>
        <p:txBody>
          <a:bodyPr wrap="none" rtlCol="0">
            <a:spAutoFit/>
          </a:bodyPr>
          <a:lstStyle/>
          <a:p>
            <a:r>
              <a:rPr lang="en-US" sz="700" dirty="0" smtClean="0"/>
              <a:t>223</a:t>
            </a:r>
            <a:endParaRPr lang="en-US" sz="700" dirty="0"/>
          </a:p>
        </p:txBody>
      </p:sp>
      <p:sp>
        <p:nvSpPr>
          <p:cNvPr id="363" name="TextBox 362"/>
          <p:cNvSpPr txBox="1"/>
          <p:nvPr/>
        </p:nvSpPr>
        <p:spPr>
          <a:xfrm>
            <a:off x="3686866" y="3305854"/>
            <a:ext cx="319318" cy="200055"/>
          </a:xfrm>
          <a:prstGeom prst="rect">
            <a:avLst/>
          </a:prstGeom>
          <a:noFill/>
        </p:spPr>
        <p:txBody>
          <a:bodyPr wrap="none" rtlCol="0">
            <a:spAutoFit/>
          </a:bodyPr>
          <a:lstStyle/>
          <a:p>
            <a:r>
              <a:rPr lang="en-US" sz="700" dirty="0" smtClean="0"/>
              <a:t>222</a:t>
            </a:r>
            <a:endParaRPr lang="en-US" sz="700" dirty="0"/>
          </a:p>
        </p:txBody>
      </p:sp>
      <p:sp>
        <p:nvSpPr>
          <p:cNvPr id="364" name="TextBox 363"/>
          <p:cNvSpPr txBox="1"/>
          <p:nvPr/>
        </p:nvSpPr>
        <p:spPr>
          <a:xfrm>
            <a:off x="3686864" y="3141869"/>
            <a:ext cx="319318" cy="200055"/>
          </a:xfrm>
          <a:prstGeom prst="rect">
            <a:avLst/>
          </a:prstGeom>
          <a:noFill/>
        </p:spPr>
        <p:txBody>
          <a:bodyPr wrap="none" rtlCol="0">
            <a:spAutoFit/>
          </a:bodyPr>
          <a:lstStyle/>
          <a:p>
            <a:r>
              <a:rPr lang="en-US" sz="700" dirty="0" smtClean="0"/>
              <a:t>221</a:t>
            </a:r>
            <a:endParaRPr lang="en-US" sz="700" dirty="0"/>
          </a:p>
        </p:txBody>
      </p:sp>
      <p:sp>
        <p:nvSpPr>
          <p:cNvPr id="365" name="TextBox 364"/>
          <p:cNvSpPr txBox="1"/>
          <p:nvPr/>
        </p:nvSpPr>
        <p:spPr>
          <a:xfrm>
            <a:off x="3686868" y="2971171"/>
            <a:ext cx="319318" cy="200055"/>
          </a:xfrm>
          <a:prstGeom prst="rect">
            <a:avLst/>
          </a:prstGeom>
          <a:noFill/>
        </p:spPr>
        <p:txBody>
          <a:bodyPr wrap="none" rtlCol="0">
            <a:spAutoFit/>
          </a:bodyPr>
          <a:lstStyle/>
          <a:p>
            <a:r>
              <a:rPr lang="en-US" sz="700" dirty="0" smtClean="0"/>
              <a:t>220</a:t>
            </a:r>
            <a:endParaRPr lang="en-US" sz="700" dirty="0"/>
          </a:p>
        </p:txBody>
      </p:sp>
      <p:sp>
        <p:nvSpPr>
          <p:cNvPr id="366" name="TextBox 365"/>
          <p:cNvSpPr txBox="1"/>
          <p:nvPr/>
        </p:nvSpPr>
        <p:spPr>
          <a:xfrm>
            <a:off x="3686866" y="2810845"/>
            <a:ext cx="319318" cy="200055"/>
          </a:xfrm>
          <a:prstGeom prst="rect">
            <a:avLst/>
          </a:prstGeom>
          <a:noFill/>
        </p:spPr>
        <p:txBody>
          <a:bodyPr wrap="none" rtlCol="0">
            <a:spAutoFit/>
          </a:bodyPr>
          <a:lstStyle/>
          <a:p>
            <a:r>
              <a:rPr lang="en-US" sz="700" dirty="0" smtClean="0"/>
              <a:t>219</a:t>
            </a:r>
            <a:endParaRPr lang="en-US" sz="700" dirty="0"/>
          </a:p>
        </p:txBody>
      </p:sp>
      <p:sp>
        <p:nvSpPr>
          <p:cNvPr id="367" name="TextBox 366"/>
          <p:cNvSpPr txBox="1"/>
          <p:nvPr/>
        </p:nvSpPr>
        <p:spPr>
          <a:xfrm>
            <a:off x="3686866" y="2637726"/>
            <a:ext cx="319318" cy="200055"/>
          </a:xfrm>
          <a:prstGeom prst="rect">
            <a:avLst/>
          </a:prstGeom>
          <a:noFill/>
        </p:spPr>
        <p:txBody>
          <a:bodyPr wrap="none" rtlCol="0">
            <a:spAutoFit/>
          </a:bodyPr>
          <a:lstStyle/>
          <a:p>
            <a:r>
              <a:rPr lang="en-US" sz="700" dirty="0" smtClean="0"/>
              <a:t>218</a:t>
            </a:r>
            <a:endParaRPr lang="en-US" sz="700" dirty="0"/>
          </a:p>
        </p:txBody>
      </p:sp>
      <p:sp>
        <p:nvSpPr>
          <p:cNvPr id="368" name="TextBox 367"/>
          <p:cNvSpPr txBox="1"/>
          <p:nvPr/>
        </p:nvSpPr>
        <p:spPr>
          <a:xfrm>
            <a:off x="3686864" y="2473741"/>
            <a:ext cx="319318" cy="200055"/>
          </a:xfrm>
          <a:prstGeom prst="rect">
            <a:avLst/>
          </a:prstGeom>
          <a:noFill/>
        </p:spPr>
        <p:txBody>
          <a:bodyPr wrap="none" rtlCol="0">
            <a:spAutoFit/>
          </a:bodyPr>
          <a:lstStyle/>
          <a:p>
            <a:r>
              <a:rPr lang="en-US" sz="700" dirty="0" smtClean="0"/>
              <a:t>217</a:t>
            </a:r>
            <a:endParaRPr lang="en-US" sz="700" dirty="0"/>
          </a:p>
        </p:txBody>
      </p:sp>
      <p:sp>
        <p:nvSpPr>
          <p:cNvPr id="369" name="TextBox 368"/>
          <p:cNvSpPr txBox="1"/>
          <p:nvPr/>
        </p:nvSpPr>
        <p:spPr>
          <a:xfrm>
            <a:off x="3686866" y="2307319"/>
            <a:ext cx="319318" cy="200055"/>
          </a:xfrm>
          <a:prstGeom prst="rect">
            <a:avLst/>
          </a:prstGeom>
          <a:noFill/>
        </p:spPr>
        <p:txBody>
          <a:bodyPr wrap="none" rtlCol="0">
            <a:spAutoFit/>
          </a:bodyPr>
          <a:lstStyle/>
          <a:p>
            <a:r>
              <a:rPr lang="en-US" sz="700" dirty="0" smtClean="0"/>
              <a:t>216</a:t>
            </a:r>
            <a:endParaRPr lang="en-US" sz="700" dirty="0"/>
          </a:p>
        </p:txBody>
      </p:sp>
      <p:sp>
        <p:nvSpPr>
          <p:cNvPr id="370" name="TextBox 369"/>
          <p:cNvSpPr txBox="1"/>
          <p:nvPr/>
        </p:nvSpPr>
        <p:spPr>
          <a:xfrm>
            <a:off x="3686864" y="2136018"/>
            <a:ext cx="319318" cy="200055"/>
          </a:xfrm>
          <a:prstGeom prst="rect">
            <a:avLst/>
          </a:prstGeom>
          <a:noFill/>
        </p:spPr>
        <p:txBody>
          <a:bodyPr wrap="none" rtlCol="0">
            <a:spAutoFit/>
          </a:bodyPr>
          <a:lstStyle/>
          <a:p>
            <a:r>
              <a:rPr lang="en-US" sz="700" dirty="0" smtClean="0"/>
              <a:t>215</a:t>
            </a:r>
            <a:endParaRPr lang="en-US" sz="700" dirty="0"/>
          </a:p>
        </p:txBody>
      </p:sp>
      <p:sp>
        <p:nvSpPr>
          <p:cNvPr id="371" name="TextBox 370"/>
          <p:cNvSpPr txBox="1"/>
          <p:nvPr/>
        </p:nvSpPr>
        <p:spPr>
          <a:xfrm>
            <a:off x="3686864" y="1973874"/>
            <a:ext cx="319318" cy="200055"/>
          </a:xfrm>
          <a:prstGeom prst="rect">
            <a:avLst/>
          </a:prstGeom>
          <a:noFill/>
        </p:spPr>
        <p:txBody>
          <a:bodyPr wrap="none" rtlCol="0">
            <a:spAutoFit/>
          </a:bodyPr>
          <a:lstStyle/>
          <a:p>
            <a:r>
              <a:rPr lang="en-US" sz="700" dirty="0" smtClean="0"/>
              <a:t>214</a:t>
            </a:r>
            <a:endParaRPr lang="en-US" sz="700" dirty="0"/>
          </a:p>
        </p:txBody>
      </p:sp>
      <p:sp>
        <p:nvSpPr>
          <p:cNvPr id="372" name="TextBox 371"/>
          <p:cNvSpPr txBox="1"/>
          <p:nvPr/>
        </p:nvSpPr>
        <p:spPr>
          <a:xfrm>
            <a:off x="3962004" y="4119730"/>
            <a:ext cx="319318" cy="200055"/>
          </a:xfrm>
          <a:prstGeom prst="rect">
            <a:avLst/>
          </a:prstGeom>
          <a:noFill/>
        </p:spPr>
        <p:txBody>
          <a:bodyPr wrap="none" rtlCol="0">
            <a:spAutoFit/>
          </a:bodyPr>
          <a:lstStyle/>
          <a:p>
            <a:r>
              <a:rPr lang="en-US" sz="700" dirty="0" smtClean="0"/>
              <a:t>258</a:t>
            </a:r>
            <a:endParaRPr lang="en-US" sz="700" dirty="0"/>
          </a:p>
        </p:txBody>
      </p:sp>
      <p:sp>
        <p:nvSpPr>
          <p:cNvPr id="373" name="TextBox 372"/>
          <p:cNvSpPr txBox="1"/>
          <p:nvPr/>
        </p:nvSpPr>
        <p:spPr>
          <a:xfrm>
            <a:off x="3962004" y="3953926"/>
            <a:ext cx="319318" cy="200055"/>
          </a:xfrm>
          <a:prstGeom prst="rect">
            <a:avLst/>
          </a:prstGeom>
          <a:noFill/>
        </p:spPr>
        <p:txBody>
          <a:bodyPr wrap="none" rtlCol="0">
            <a:spAutoFit/>
          </a:bodyPr>
          <a:lstStyle/>
          <a:p>
            <a:r>
              <a:rPr lang="en-US" sz="700" dirty="0" smtClean="0"/>
              <a:t>257</a:t>
            </a:r>
            <a:endParaRPr lang="en-US" sz="700" dirty="0"/>
          </a:p>
        </p:txBody>
      </p:sp>
      <p:sp>
        <p:nvSpPr>
          <p:cNvPr id="374" name="TextBox 373"/>
          <p:cNvSpPr txBox="1"/>
          <p:nvPr/>
        </p:nvSpPr>
        <p:spPr>
          <a:xfrm>
            <a:off x="3962002" y="3797258"/>
            <a:ext cx="319318" cy="200055"/>
          </a:xfrm>
          <a:prstGeom prst="rect">
            <a:avLst/>
          </a:prstGeom>
          <a:noFill/>
        </p:spPr>
        <p:txBody>
          <a:bodyPr wrap="none" rtlCol="0">
            <a:spAutoFit/>
          </a:bodyPr>
          <a:lstStyle/>
          <a:p>
            <a:r>
              <a:rPr lang="en-US" sz="700" dirty="0" smtClean="0"/>
              <a:t>256</a:t>
            </a:r>
            <a:endParaRPr lang="en-US" sz="700" dirty="0"/>
          </a:p>
        </p:txBody>
      </p:sp>
      <p:sp>
        <p:nvSpPr>
          <p:cNvPr id="375" name="TextBox 374"/>
          <p:cNvSpPr txBox="1"/>
          <p:nvPr/>
        </p:nvSpPr>
        <p:spPr>
          <a:xfrm>
            <a:off x="3962004" y="3623521"/>
            <a:ext cx="319318" cy="200055"/>
          </a:xfrm>
          <a:prstGeom prst="rect">
            <a:avLst/>
          </a:prstGeom>
          <a:noFill/>
        </p:spPr>
        <p:txBody>
          <a:bodyPr wrap="none" rtlCol="0">
            <a:spAutoFit/>
          </a:bodyPr>
          <a:lstStyle/>
          <a:p>
            <a:r>
              <a:rPr lang="en-US" sz="700" dirty="0" smtClean="0"/>
              <a:t>255</a:t>
            </a:r>
            <a:endParaRPr lang="en-US" sz="700" dirty="0"/>
          </a:p>
        </p:txBody>
      </p:sp>
      <p:sp>
        <p:nvSpPr>
          <p:cNvPr id="376" name="TextBox 375"/>
          <p:cNvSpPr txBox="1"/>
          <p:nvPr/>
        </p:nvSpPr>
        <p:spPr>
          <a:xfrm>
            <a:off x="3962002" y="3452219"/>
            <a:ext cx="319318" cy="200055"/>
          </a:xfrm>
          <a:prstGeom prst="rect">
            <a:avLst/>
          </a:prstGeom>
          <a:noFill/>
        </p:spPr>
        <p:txBody>
          <a:bodyPr wrap="none" rtlCol="0">
            <a:spAutoFit/>
          </a:bodyPr>
          <a:lstStyle/>
          <a:p>
            <a:r>
              <a:rPr lang="en-US" sz="700" dirty="0" smtClean="0"/>
              <a:t>254</a:t>
            </a:r>
            <a:endParaRPr lang="en-US" sz="700" dirty="0"/>
          </a:p>
        </p:txBody>
      </p:sp>
      <p:sp>
        <p:nvSpPr>
          <p:cNvPr id="377" name="TextBox 376"/>
          <p:cNvSpPr txBox="1"/>
          <p:nvPr/>
        </p:nvSpPr>
        <p:spPr>
          <a:xfrm>
            <a:off x="3962002" y="3286417"/>
            <a:ext cx="319318" cy="200055"/>
          </a:xfrm>
          <a:prstGeom prst="rect">
            <a:avLst/>
          </a:prstGeom>
          <a:noFill/>
        </p:spPr>
        <p:txBody>
          <a:bodyPr wrap="none" rtlCol="0">
            <a:spAutoFit/>
          </a:bodyPr>
          <a:lstStyle/>
          <a:p>
            <a:r>
              <a:rPr lang="en-US" sz="700" dirty="0" smtClean="0"/>
              <a:t>253</a:t>
            </a:r>
            <a:endParaRPr lang="en-US" sz="700" dirty="0"/>
          </a:p>
        </p:txBody>
      </p:sp>
      <p:sp>
        <p:nvSpPr>
          <p:cNvPr id="378" name="TextBox 377"/>
          <p:cNvSpPr txBox="1"/>
          <p:nvPr/>
        </p:nvSpPr>
        <p:spPr>
          <a:xfrm>
            <a:off x="3962000" y="3122431"/>
            <a:ext cx="319318" cy="200055"/>
          </a:xfrm>
          <a:prstGeom prst="rect">
            <a:avLst/>
          </a:prstGeom>
          <a:noFill/>
        </p:spPr>
        <p:txBody>
          <a:bodyPr wrap="none" rtlCol="0">
            <a:spAutoFit/>
          </a:bodyPr>
          <a:lstStyle/>
          <a:p>
            <a:r>
              <a:rPr lang="en-US" sz="700" dirty="0" smtClean="0"/>
              <a:t>252</a:t>
            </a:r>
            <a:endParaRPr lang="en-US" sz="700" dirty="0"/>
          </a:p>
        </p:txBody>
      </p:sp>
      <p:sp>
        <p:nvSpPr>
          <p:cNvPr id="379" name="TextBox 378"/>
          <p:cNvSpPr txBox="1"/>
          <p:nvPr/>
        </p:nvSpPr>
        <p:spPr>
          <a:xfrm>
            <a:off x="3962004" y="2951734"/>
            <a:ext cx="319318" cy="200055"/>
          </a:xfrm>
          <a:prstGeom prst="rect">
            <a:avLst/>
          </a:prstGeom>
          <a:noFill/>
        </p:spPr>
        <p:txBody>
          <a:bodyPr wrap="none" rtlCol="0">
            <a:spAutoFit/>
          </a:bodyPr>
          <a:lstStyle/>
          <a:p>
            <a:r>
              <a:rPr lang="en-US" sz="700" dirty="0" smtClean="0"/>
              <a:t>251</a:t>
            </a:r>
            <a:endParaRPr lang="en-US" sz="700" dirty="0"/>
          </a:p>
        </p:txBody>
      </p:sp>
      <p:sp>
        <p:nvSpPr>
          <p:cNvPr id="380" name="TextBox 379"/>
          <p:cNvSpPr txBox="1"/>
          <p:nvPr/>
        </p:nvSpPr>
        <p:spPr>
          <a:xfrm>
            <a:off x="3962002" y="2791407"/>
            <a:ext cx="319318" cy="200055"/>
          </a:xfrm>
          <a:prstGeom prst="rect">
            <a:avLst/>
          </a:prstGeom>
          <a:noFill/>
        </p:spPr>
        <p:txBody>
          <a:bodyPr wrap="none" rtlCol="0">
            <a:spAutoFit/>
          </a:bodyPr>
          <a:lstStyle/>
          <a:p>
            <a:r>
              <a:rPr lang="en-US" sz="700" dirty="0" smtClean="0"/>
              <a:t>250</a:t>
            </a:r>
            <a:endParaRPr lang="en-US" sz="700" dirty="0"/>
          </a:p>
        </p:txBody>
      </p:sp>
      <p:sp>
        <p:nvSpPr>
          <p:cNvPr id="381" name="TextBox 380"/>
          <p:cNvSpPr txBox="1"/>
          <p:nvPr/>
        </p:nvSpPr>
        <p:spPr>
          <a:xfrm>
            <a:off x="3962002" y="2618289"/>
            <a:ext cx="319318" cy="200055"/>
          </a:xfrm>
          <a:prstGeom prst="rect">
            <a:avLst/>
          </a:prstGeom>
          <a:noFill/>
        </p:spPr>
        <p:txBody>
          <a:bodyPr wrap="none" rtlCol="0">
            <a:spAutoFit/>
          </a:bodyPr>
          <a:lstStyle/>
          <a:p>
            <a:r>
              <a:rPr lang="en-US" sz="700" dirty="0" smtClean="0"/>
              <a:t>249</a:t>
            </a:r>
            <a:endParaRPr lang="en-US" sz="700" dirty="0"/>
          </a:p>
        </p:txBody>
      </p:sp>
      <p:sp>
        <p:nvSpPr>
          <p:cNvPr id="382" name="TextBox 381"/>
          <p:cNvSpPr txBox="1"/>
          <p:nvPr/>
        </p:nvSpPr>
        <p:spPr>
          <a:xfrm>
            <a:off x="3962000" y="2454303"/>
            <a:ext cx="319318" cy="200055"/>
          </a:xfrm>
          <a:prstGeom prst="rect">
            <a:avLst/>
          </a:prstGeom>
          <a:noFill/>
        </p:spPr>
        <p:txBody>
          <a:bodyPr wrap="none" rtlCol="0">
            <a:spAutoFit/>
          </a:bodyPr>
          <a:lstStyle/>
          <a:p>
            <a:r>
              <a:rPr lang="en-US" sz="700" dirty="0" smtClean="0"/>
              <a:t>248</a:t>
            </a:r>
            <a:endParaRPr lang="en-US" sz="700" dirty="0"/>
          </a:p>
        </p:txBody>
      </p:sp>
      <p:sp>
        <p:nvSpPr>
          <p:cNvPr id="383" name="TextBox 382"/>
          <p:cNvSpPr txBox="1"/>
          <p:nvPr/>
        </p:nvSpPr>
        <p:spPr>
          <a:xfrm>
            <a:off x="3962002" y="2287882"/>
            <a:ext cx="319318" cy="200055"/>
          </a:xfrm>
          <a:prstGeom prst="rect">
            <a:avLst/>
          </a:prstGeom>
          <a:noFill/>
        </p:spPr>
        <p:txBody>
          <a:bodyPr wrap="none" rtlCol="0">
            <a:spAutoFit/>
          </a:bodyPr>
          <a:lstStyle/>
          <a:p>
            <a:r>
              <a:rPr lang="en-US" sz="700" dirty="0" smtClean="0"/>
              <a:t>247</a:t>
            </a:r>
            <a:endParaRPr lang="en-US" sz="700" dirty="0"/>
          </a:p>
        </p:txBody>
      </p:sp>
      <p:sp>
        <p:nvSpPr>
          <p:cNvPr id="384" name="TextBox 383"/>
          <p:cNvSpPr txBox="1"/>
          <p:nvPr/>
        </p:nvSpPr>
        <p:spPr>
          <a:xfrm>
            <a:off x="3962000" y="2116582"/>
            <a:ext cx="319318" cy="200055"/>
          </a:xfrm>
          <a:prstGeom prst="rect">
            <a:avLst/>
          </a:prstGeom>
          <a:noFill/>
        </p:spPr>
        <p:txBody>
          <a:bodyPr wrap="none" rtlCol="0">
            <a:spAutoFit/>
          </a:bodyPr>
          <a:lstStyle/>
          <a:p>
            <a:r>
              <a:rPr lang="en-US" sz="700" dirty="0" smtClean="0"/>
              <a:t>246</a:t>
            </a:r>
            <a:endParaRPr lang="en-US" sz="700" dirty="0"/>
          </a:p>
        </p:txBody>
      </p:sp>
      <p:sp>
        <p:nvSpPr>
          <p:cNvPr id="385" name="TextBox 384"/>
          <p:cNvSpPr txBox="1"/>
          <p:nvPr/>
        </p:nvSpPr>
        <p:spPr>
          <a:xfrm>
            <a:off x="3962000" y="1954437"/>
            <a:ext cx="319318" cy="200055"/>
          </a:xfrm>
          <a:prstGeom prst="rect">
            <a:avLst/>
          </a:prstGeom>
          <a:noFill/>
        </p:spPr>
        <p:txBody>
          <a:bodyPr wrap="none" rtlCol="0">
            <a:spAutoFit/>
          </a:bodyPr>
          <a:lstStyle/>
          <a:p>
            <a:r>
              <a:rPr lang="en-US" sz="700" dirty="0" smtClean="0"/>
              <a:t>245</a:t>
            </a:r>
            <a:endParaRPr lang="en-US" sz="700" dirty="0"/>
          </a:p>
        </p:txBody>
      </p:sp>
      <p:sp>
        <p:nvSpPr>
          <p:cNvPr id="386" name="TextBox 385"/>
          <p:cNvSpPr txBox="1"/>
          <p:nvPr/>
        </p:nvSpPr>
        <p:spPr>
          <a:xfrm>
            <a:off x="4238158" y="4132166"/>
            <a:ext cx="319318" cy="200055"/>
          </a:xfrm>
          <a:prstGeom prst="rect">
            <a:avLst/>
          </a:prstGeom>
          <a:noFill/>
        </p:spPr>
        <p:txBody>
          <a:bodyPr wrap="none" rtlCol="0">
            <a:spAutoFit/>
          </a:bodyPr>
          <a:lstStyle/>
          <a:p>
            <a:r>
              <a:rPr lang="en-US" sz="700" dirty="0" smtClean="0"/>
              <a:t>288</a:t>
            </a:r>
            <a:endParaRPr lang="en-US" sz="700" dirty="0"/>
          </a:p>
        </p:txBody>
      </p:sp>
      <p:sp>
        <p:nvSpPr>
          <p:cNvPr id="387" name="TextBox 386"/>
          <p:cNvSpPr txBox="1"/>
          <p:nvPr/>
        </p:nvSpPr>
        <p:spPr>
          <a:xfrm>
            <a:off x="4238158" y="3966363"/>
            <a:ext cx="319318" cy="200055"/>
          </a:xfrm>
          <a:prstGeom prst="rect">
            <a:avLst/>
          </a:prstGeom>
          <a:noFill/>
        </p:spPr>
        <p:txBody>
          <a:bodyPr wrap="none" rtlCol="0">
            <a:spAutoFit/>
          </a:bodyPr>
          <a:lstStyle/>
          <a:p>
            <a:r>
              <a:rPr lang="en-US" sz="700" dirty="0" smtClean="0"/>
              <a:t>287</a:t>
            </a:r>
            <a:endParaRPr lang="en-US" sz="700" dirty="0"/>
          </a:p>
        </p:txBody>
      </p:sp>
      <p:sp>
        <p:nvSpPr>
          <p:cNvPr id="388" name="TextBox 387"/>
          <p:cNvSpPr txBox="1"/>
          <p:nvPr/>
        </p:nvSpPr>
        <p:spPr>
          <a:xfrm>
            <a:off x="4238156" y="3809694"/>
            <a:ext cx="319318" cy="200055"/>
          </a:xfrm>
          <a:prstGeom prst="rect">
            <a:avLst/>
          </a:prstGeom>
          <a:noFill/>
        </p:spPr>
        <p:txBody>
          <a:bodyPr wrap="none" rtlCol="0">
            <a:spAutoFit/>
          </a:bodyPr>
          <a:lstStyle/>
          <a:p>
            <a:r>
              <a:rPr lang="en-US" sz="700" dirty="0" smtClean="0"/>
              <a:t>286</a:t>
            </a:r>
            <a:endParaRPr lang="en-US" sz="700" dirty="0"/>
          </a:p>
        </p:txBody>
      </p:sp>
      <p:sp>
        <p:nvSpPr>
          <p:cNvPr id="389" name="TextBox 388"/>
          <p:cNvSpPr txBox="1"/>
          <p:nvPr/>
        </p:nvSpPr>
        <p:spPr>
          <a:xfrm>
            <a:off x="4238158" y="3635958"/>
            <a:ext cx="319318" cy="200055"/>
          </a:xfrm>
          <a:prstGeom prst="rect">
            <a:avLst/>
          </a:prstGeom>
          <a:noFill/>
        </p:spPr>
        <p:txBody>
          <a:bodyPr wrap="none" rtlCol="0">
            <a:spAutoFit/>
          </a:bodyPr>
          <a:lstStyle/>
          <a:p>
            <a:r>
              <a:rPr lang="en-US" sz="700" dirty="0" smtClean="0"/>
              <a:t>285</a:t>
            </a:r>
            <a:endParaRPr lang="en-US" sz="700" dirty="0"/>
          </a:p>
        </p:txBody>
      </p:sp>
      <p:sp>
        <p:nvSpPr>
          <p:cNvPr id="390" name="TextBox 389"/>
          <p:cNvSpPr txBox="1"/>
          <p:nvPr/>
        </p:nvSpPr>
        <p:spPr>
          <a:xfrm>
            <a:off x="4238156" y="3464657"/>
            <a:ext cx="319318" cy="200055"/>
          </a:xfrm>
          <a:prstGeom prst="rect">
            <a:avLst/>
          </a:prstGeom>
          <a:noFill/>
        </p:spPr>
        <p:txBody>
          <a:bodyPr wrap="none" rtlCol="0">
            <a:spAutoFit/>
          </a:bodyPr>
          <a:lstStyle/>
          <a:p>
            <a:r>
              <a:rPr lang="en-US" sz="700" dirty="0" smtClean="0"/>
              <a:t>284</a:t>
            </a:r>
            <a:endParaRPr lang="en-US" sz="700" dirty="0"/>
          </a:p>
        </p:txBody>
      </p:sp>
      <p:sp>
        <p:nvSpPr>
          <p:cNvPr id="391" name="TextBox 390"/>
          <p:cNvSpPr txBox="1"/>
          <p:nvPr/>
        </p:nvSpPr>
        <p:spPr>
          <a:xfrm>
            <a:off x="4238156" y="3298854"/>
            <a:ext cx="319318" cy="200055"/>
          </a:xfrm>
          <a:prstGeom prst="rect">
            <a:avLst/>
          </a:prstGeom>
          <a:noFill/>
        </p:spPr>
        <p:txBody>
          <a:bodyPr wrap="none" rtlCol="0">
            <a:spAutoFit/>
          </a:bodyPr>
          <a:lstStyle/>
          <a:p>
            <a:r>
              <a:rPr lang="en-US" sz="700" dirty="0" smtClean="0"/>
              <a:t>283</a:t>
            </a:r>
            <a:endParaRPr lang="en-US" sz="700" dirty="0"/>
          </a:p>
        </p:txBody>
      </p:sp>
      <p:sp>
        <p:nvSpPr>
          <p:cNvPr id="392" name="TextBox 391"/>
          <p:cNvSpPr txBox="1"/>
          <p:nvPr/>
        </p:nvSpPr>
        <p:spPr>
          <a:xfrm>
            <a:off x="4238154" y="3134869"/>
            <a:ext cx="319318" cy="200055"/>
          </a:xfrm>
          <a:prstGeom prst="rect">
            <a:avLst/>
          </a:prstGeom>
          <a:noFill/>
        </p:spPr>
        <p:txBody>
          <a:bodyPr wrap="none" rtlCol="0">
            <a:spAutoFit/>
          </a:bodyPr>
          <a:lstStyle/>
          <a:p>
            <a:r>
              <a:rPr lang="en-US" sz="700" dirty="0" smtClean="0"/>
              <a:t>282</a:t>
            </a:r>
            <a:endParaRPr lang="en-US" sz="700" dirty="0"/>
          </a:p>
        </p:txBody>
      </p:sp>
      <p:sp>
        <p:nvSpPr>
          <p:cNvPr id="393" name="TextBox 392"/>
          <p:cNvSpPr txBox="1"/>
          <p:nvPr/>
        </p:nvSpPr>
        <p:spPr>
          <a:xfrm>
            <a:off x="4238158" y="2964171"/>
            <a:ext cx="319318" cy="200055"/>
          </a:xfrm>
          <a:prstGeom prst="rect">
            <a:avLst/>
          </a:prstGeom>
          <a:noFill/>
        </p:spPr>
        <p:txBody>
          <a:bodyPr wrap="none" rtlCol="0">
            <a:spAutoFit/>
          </a:bodyPr>
          <a:lstStyle/>
          <a:p>
            <a:r>
              <a:rPr lang="en-US" sz="700" dirty="0" smtClean="0"/>
              <a:t>281</a:t>
            </a:r>
            <a:endParaRPr lang="en-US" sz="700" dirty="0"/>
          </a:p>
        </p:txBody>
      </p:sp>
      <p:sp>
        <p:nvSpPr>
          <p:cNvPr id="394" name="TextBox 393"/>
          <p:cNvSpPr txBox="1"/>
          <p:nvPr/>
        </p:nvSpPr>
        <p:spPr>
          <a:xfrm>
            <a:off x="4238156" y="2803845"/>
            <a:ext cx="319318" cy="200055"/>
          </a:xfrm>
          <a:prstGeom prst="rect">
            <a:avLst/>
          </a:prstGeom>
          <a:noFill/>
        </p:spPr>
        <p:txBody>
          <a:bodyPr wrap="none" rtlCol="0">
            <a:spAutoFit/>
          </a:bodyPr>
          <a:lstStyle/>
          <a:p>
            <a:r>
              <a:rPr lang="en-US" sz="700" dirty="0" smtClean="0"/>
              <a:t>280</a:t>
            </a:r>
            <a:endParaRPr lang="en-US" sz="700" dirty="0"/>
          </a:p>
        </p:txBody>
      </p:sp>
      <p:sp>
        <p:nvSpPr>
          <p:cNvPr id="395" name="TextBox 394"/>
          <p:cNvSpPr txBox="1"/>
          <p:nvPr/>
        </p:nvSpPr>
        <p:spPr>
          <a:xfrm>
            <a:off x="4238156" y="2630726"/>
            <a:ext cx="319318" cy="200055"/>
          </a:xfrm>
          <a:prstGeom prst="rect">
            <a:avLst/>
          </a:prstGeom>
          <a:noFill/>
        </p:spPr>
        <p:txBody>
          <a:bodyPr wrap="none" rtlCol="0">
            <a:spAutoFit/>
          </a:bodyPr>
          <a:lstStyle/>
          <a:p>
            <a:r>
              <a:rPr lang="en-US" sz="700" dirty="0" smtClean="0"/>
              <a:t>279</a:t>
            </a:r>
            <a:endParaRPr lang="en-US" sz="700" dirty="0"/>
          </a:p>
        </p:txBody>
      </p:sp>
      <p:sp>
        <p:nvSpPr>
          <p:cNvPr id="396" name="TextBox 395"/>
          <p:cNvSpPr txBox="1"/>
          <p:nvPr/>
        </p:nvSpPr>
        <p:spPr>
          <a:xfrm>
            <a:off x="4238154" y="2466741"/>
            <a:ext cx="319318" cy="200055"/>
          </a:xfrm>
          <a:prstGeom prst="rect">
            <a:avLst/>
          </a:prstGeom>
          <a:noFill/>
        </p:spPr>
        <p:txBody>
          <a:bodyPr wrap="none" rtlCol="0">
            <a:spAutoFit/>
          </a:bodyPr>
          <a:lstStyle/>
          <a:p>
            <a:r>
              <a:rPr lang="en-US" sz="700" dirty="0" smtClean="0"/>
              <a:t>278</a:t>
            </a:r>
            <a:endParaRPr lang="en-US" sz="700" dirty="0"/>
          </a:p>
        </p:txBody>
      </p:sp>
      <p:sp>
        <p:nvSpPr>
          <p:cNvPr id="397" name="TextBox 396"/>
          <p:cNvSpPr txBox="1"/>
          <p:nvPr/>
        </p:nvSpPr>
        <p:spPr>
          <a:xfrm>
            <a:off x="4238156" y="2300319"/>
            <a:ext cx="319318" cy="200055"/>
          </a:xfrm>
          <a:prstGeom prst="rect">
            <a:avLst/>
          </a:prstGeom>
          <a:noFill/>
        </p:spPr>
        <p:txBody>
          <a:bodyPr wrap="none" rtlCol="0">
            <a:spAutoFit/>
          </a:bodyPr>
          <a:lstStyle/>
          <a:p>
            <a:r>
              <a:rPr lang="en-US" sz="700" dirty="0" smtClean="0"/>
              <a:t>277</a:t>
            </a:r>
            <a:endParaRPr lang="en-US" sz="700" dirty="0"/>
          </a:p>
        </p:txBody>
      </p:sp>
      <p:sp>
        <p:nvSpPr>
          <p:cNvPr id="398" name="TextBox 397"/>
          <p:cNvSpPr txBox="1"/>
          <p:nvPr/>
        </p:nvSpPr>
        <p:spPr>
          <a:xfrm>
            <a:off x="4238154" y="2129018"/>
            <a:ext cx="319318" cy="200055"/>
          </a:xfrm>
          <a:prstGeom prst="rect">
            <a:avLst/>
          </a:prstGeom>
          <a:noFill/>
        </p:spPr>
        <p:txBody>
          <a:bodyPr wrap="none" rtlCol="0">
            <a:spAutoFit/>
          </a:bodyPr>
          <a:lstStyle/>
          <a:p>
            <a:r>
              <a:rPr lang="en-US" sz="700" dirty="0" smtClean="0"/>
              <a:t>276</a:t>
            </a:r>
            <a:endParaRPr lang="en-US" sz="700" dirty="0"/>
          </a:p>
        </p:txBody>
      </p:sp>
      <p:sp>
        <p:nvSpPr>
          <p:cNvPr id="399" name="TextBox 398"/>
          <p:cNvSpPr txBox="1"/>
          <p:nvPr/>
        </p:nvSpPr>
        <p:spPr>
          <a:xfrm>
            <a:off x="4238154" y="1966874"/>
            <a:ext cx="319318" cy="200055"/>
          </a:xfrm>
          <a:prstGeom prst="rect">
            <a:avLst/>
          </a:prstGeom>
          <a:noFill/>
        </p:spPr>
        <p:txBody>
          <a:bodyPr wrap="none" rtlCol="0">
            <a:spAutoFit/>
          </a:bodyPr>
          <a:lstStyle/>
          <a:p>
            <a:r>
              <a:rPr lang="en-US" sz="700" dirty="0" smtClean="0"/>
              <a:t>275</a:t>
            </a:r>
            <a:endParaRPr lang="en-US" sz="700" dirty="0"/>
          </a:p>
        </p:txBody>
      </p:sp>
      <p:sp>
        <p:nvSpPr>
          <p:cNvPr id="400" name="TextBox 399"/>
          <p:cNvSpPr txBox="1"/>
          <p:nvPr/>
        </p:nvSpPr>
        <p:spPr>
          <a:xfrm>
            <a:off x="4513694" y="4132166"/>
            <a:ext cx="319318" cy="200055"/>
          </a:xfrm>
          <a:prstGeom prst="rect">
            <a:avLst/>
          </a:prstGeom>
          <a:noFill/>
        </p:spPr>
        <p:txBody>
          <a:bodyPr wrap="none" rtlCol="0">
            <a:spAutoFit/>
          </a:bodyPr>
          <a:lstStyle/>
          <a:p>
            <a:r>
              <a:rPr lang="en-US" sz="700" dirty="0" smtClean="0"/>
              <a:t>319</a:t>
            </a:r>
            <a:endParaRPr lang="en-US" sz="700" dirty="0"/>
          </a:p>
        </p:txBody>
      </p:sp>
      <p:sp>
        <p:nvSpPr>
          <p:cNvPr id="401" name="TextBox 400"/>
          <p:cNvSpPr txBox="1"/>
          <p:nvPr/>
        </p:nvSpPr>
        <p:spPr>
          <a:xfrm>
            <a:off x="4513694" y="3966363"/>
            <a:ext cx="319318" cy="200055"/>
          </a:xfrm>
          <a:prstGeom prst="rect">
            <a:avLst/>
          </a:prstGeom>
          <a:noFill/>
        </p:spPr>
        <p:txBody>
          <a:bodyPr wrap="none" rtlCol="0">
            <a:spAutoFit/>
          </a:bodyPr>
          <a:lstStyle/>
          <a:p>
            <a:r>
              <a:rPr lang="en-US" sz="700" dirty="0" smtClean="0"/>
              <a:t>318</a:t>
            </a:r>
            <a:endParaRPr lang="en-US" sz="700" dirty="0"/>
          </a:p>
        </p:txBody>
      </p:sp>
      <p:sp>
        <p:nvSpPr>
          <p:cNvPr id="402" name="TextBox 401"/>
          <p:cNvSpPr txBox="1"/>
          <p:nvPr/>
        </p:nvSpPr>
        <p:spPr>
          <a:xfrm>
            <a:off x="4513692" y="3809694"/>
            <a:ext cx="319318" cy="200055"/>
          </a:xfrm>
          <a:prstGeom prst="rect">
            <a:avLst/>
          </a:prstGeom>
          <a:noFill/>
        </p:spPr>
        <p:txBody>
          <a:bodyPr wrap="none" rtlCol="0">
            <a:spAutoFit/>
          </a:bodyPr>
          <a:lstStyle/>
          <a:p>
            <a:r>
              <a:rPr lang="en-US" sz="700" dirty="0" smtClean="0"/>
              <a:t>317</a:t>
            </a:r>
            <a:endParaRPr lang="en-US" sz="700" dirty="0"/>
          </a:p>
        </p:txBody>
      </p:sp>
      <p:sp>
        <p:nvSpPr>
          <p:cNvPr id="403" name="TextBox 402"/>
          <p:cNvSpPr txBox="1"/>
          <p:nvPr/>
        </p:nvSpPr>
        <p:spPr>
          <a:xfrm>
            <a:off x="4513694" y="3635958"/>
            <a:ext cx="319318" cy="200055"/>
          </a:xfrm>
          <a:prstGeom prst="rect">
            <a:avLst/>
          </a:prstGeom>
          <a:noFill/>
        </p:spPr>
        <p:txBody>
          <a:bodyPr wrap="none" rtlCol="0">
            <a:spAutoFit/>
          </a:bodyPr>
          <a:lstStyle/>
          <a:p>
            <a:r>
              <a:rPr lang="en-US" sz="700" dirty="0" smtClean="0"/>
              <a:t>316</a:t>
            </a:r>
            <a:endParaRPr lang="en-US" sz="700" dirty="0"/>
          </a:p>
        </p:txBody>
      </p:sp>
      <p:sp>
        <p:nvSpPr>
          <p:cNvPr id="404" name="TextBox 403"/>
          <p:cNvSpPr txBox="1"/>
          <p:nvPr/>
        </p:nvSpPr>
        <p:spPr>
          <a:xfrm>
            <a:off x="4513692" y="3464657"/>
            <a:ext cx="319318" cy="200055"/>
          </a:xfrm>
          <a:prstGeom prst="rect">
            <a:avLst/>
          </a:prstGeom>
          <a:noFill/>
        </p:spPr>
        <p:txBody>
          <a:bodyPr wrap="none" rtlCol="0">
            <a:spAutoFit/>
          </a:bodyPr>
          <a:lstStyle/>
          <a:p>
            <a:r>
              <a:rPr lang="en-US" sz="700" dirty="0" smtClean="0"/>
              <a:t>315</a:t>
            </a:r>
            <a:endParaRPr lang="en-US" sz="700" dirty="0"/>
          </a:p>
        </p:txBody>
      </p:sp>
      <p:sp>
        <p:nvSpPr>
          <p:cNvPr id="405" name="TextBox 404"/>
          <p:cNvSpPr txBox="1"/>
          <p:nvPr/>
        </p:nvSpPr>
        <p:spPr>
          <a:xfrm>
            <a:off x="4513692" y="3298854"/>
            <a:ext cx="319318" cy="200055"/>
          </a:xfrm>
          <a:prstGeom prst="rect">
            <a:avLst/>
          </a:prstGeom>
          <a:noFill/>
        </p:spPr>
        <p:txBody>
          <a:bodyPr wrap="none" rtlCol="0">
            <a:spAutoFit/>
          </a:bodyPr>
          <a:lstStyle/>
          <a:p>
            <a:r>
              <a:rPr lang="en-US" sz="700" dirty="0" smtClean="0"/>
              <a:t>314</a:t>
            </a:r>
            <a:endParaRPr lang="en-US" sz="700" dirty="0"/>
          </a:p>
        </p:txBody>
      </p:sp>
      <p:sp>
        <p:nvSpPr>
          <p:cNvPr id="406" name="TextBox 405"/>
          <p:cNvSpPr txBox="1"/>
          <p:nvPr/>
        </p:nvSpPr>
        <p:spPr>
          <a:xfrm>
            <a:off x="4513690" y="3134869"/>
            <a:ext cx="319318" cy="200055"/>
          </a:xfrm>
          <a:prstGeom prst="rect">
            <a:avLst/>
          </a:prstGeom>
          <a:noFill/>
        </p:spPr>
        <p:txBody>
          <a:bodyPr wrap="none" rtlCol="0">
            <a:spAutoFit/>
          </a:bodyPr>
          <a:lstStyle/>
          <a:p>
            <a:r>
              <a:rPr lang="en-US" sz="700" dirty="0" smtClean="0"/>
              <a:t>313</a:t>
            </a:r>
            <a:endParaRPr lang="en-US" sz="700" dirty="0"/>
          </a:p>
        </p:txBody>
      </p:sp>
      <p:sp>
        <p:nvSpPr>
          <p:cNvPr id="407" name="TextBox 406"/>
          <p:cNvSpPr txBox="1"/>
          <p:nvPr/>
        </p:nvSpPr>
        <p:spPr>
          <a:xfrm>
            <a:off x="4513694" y="2964171"/>
            <a:ext cx="319318" cy="200055"/>
          </a:xfrm>
          <a:prstGeom prst="rect">
            <a:avLst/>
          </a:prstGeom>
          <a:noFill/>
        </p:spPr>
        <p:txBody>
          <a:bodyPr wrap="none" rtlCol="0">
            <a:spAutoFit/>
          </a:bodyPr>
          <a:lstStyle/>
          <a:p>
            <a:r>
              <a:rPr lang="en-US" sz="700" dirty="0" smtClean="0"/>
              <a:t>312</a:t>
            </a:r>
            <a:endParaRPr lang="en-US" sz="700" dirty="0"/>
          </a:p>
        </p:txBody>
      </p:sp>
      <p:sp>
        <p:nvSpPr>
          <p:cNvPr id="408" name="TextBox 407"/>
          <p:cNvSpPr txBox="1"/>
          <p:nvPr/>
        </p:nvSpPr>
        <p:spPr>
          <a:xfrm>
            <a:off x="4513692" y="2803845"/>
            <a:ext cx="319318" cy="200055"/>
          </a:xfrm>
          <a:prstGeom prst="rect">
            <a:avLst/>
          </a:prstGeom>
          <a:noFill/>
        </p:spPr>
        <p:txBody>
          <a:bodyPr wrap="none" rtlCol="0">
            <a:spAutoFit/>
          </a:bodyPr>
          <a:lstStyle/>
          <a:p>
            <a:r>
              <a:rPr lang="en-US" sz="700" dirty="0" smtClean="0"/>
              <a:t>311</a:t>
            </a:r>
            <a:endParaRPr lang="en-US" sz="700" dirty="0"/>
          </a:p>
        </p:txBody>
      </p:sp>
      <p:sp>
        <p:nvSpPr>
          <p:cNvPr id="409" name="TextBox 408"/>
          <p:cNvSpPr txBox="1"/>
          <p:nvPr/>
        </p:nvSpPr>
        <p:spPr>
          <a:xfrm>
            <a:off x="4513692" y="2630726"/>
            <a:ext cx="319318" cy="200055"/>
          </a:xfrm>
          <a:prstGeom prst="rect">
            <a:avLst/>
          </a:prstGeom>
          <a:noFill/>
        </p:spPr>
        <p:txBody>
          <a:bodyPr wrap="none" rtlCol="0">
            <a:spAutoFit/>
          </a:bodyPr>
          <a:lstStyle/>
          <a:p>
            <a:r>
              <a:rPr lang="en-US" sz="700" dirty="0" smtClean="0"/>
              <a:t>310</a:t>
            </a:r>
            <a:endParaRPr lang="en-US" sz="700" dirty="0"/>
          </a:p>
        </p:txBody>
      </p:sp>
      <p:sp>
        <p:nvSpPr>
          <p:cNvPr id="410" name="TextBox 409"/>
          <p:cNvSpPr txBox="1"/>
          <p:nvPr/>
        </p:nvSpPr>
        <p:spPr>
          <a:xfrm>
            <a:off x="4513690" y="2466741"/>
            <a:ext cx="319318" cy="200055"/>
          </a:xfrm>
          <a:prstGeom prst="rect">
            <a:avLst/>
          </a:prstGeom>
          <a:noFill/>
        </p:spPr>
        <p:txBody>
          <a:bodyPr wrap="none" rtlCol="0">
            <a:spAutoFit/>
          </a:bodyPr>
          <a:lstStyle/>
          <a:p>
            <a:r>
              <a:rPr lang="en-US" sz="700" dirty="0" smtClean="0"/>
              <a:t>309</a:t>
            </a:r>
            <a:endParaRPr lang="en-US" sz="700" dirty="0"/>
          </a:p>
        </p:txBody>
      </p:sp>
      <p:sp>
        <p:nvSpPr>
          <p:cNvPr id="411" name="TextBox 410"/>
          <p:cNvSpPr txBox="1"/>
          <p:nvPr/>
        </p:nvSpPr>
        <p:spPr>
          <a:xfrm>
            <a:off x="4513692" y="2300319"/>
            <a:ext cx="319318" cy="200055"/>
          </a:xfrm>
          <a:prstGeom prst="rect">
            <a:avLst/>
          </a:prstGeom>
          <a:noFill/>
        </p:spPr>
        <p:txBody>
          <a:bodyPr wrap="none" rtlCol="0">
            <a:spAutoFit/>
          </a:bodyPr>
          <a:lstStyle/>
          <a:p>
            <a:r>
              <a:rPr lang="en-US" sz="700" dirty="0" smtClean="0"/>
              <a:t>308</a:t>
            </a:r>
            <a:endParaRPr lang="en-US" sz="700" dirty="0"/>
          </a:p>
        </p:txBody>
      </p:sp>
      <p:sp>
        <p:nvSpPr>
          <p:cNvPr id="412" name="TextBox 411"/>
          <p:cNvSpPr txBox="1"/>
          <p:nvPr/>
        </p:nvSpPr>
        <p:spPr>
          <a:xfrm>
            <a:off x="4513690" y="2129018"/>
            <a:ext cx="319318" cy="200055"/>
          </a:xfrm>
          <a:prstGeom prst="rect">
            <a:avLst/>
          </a:prstGeom>
          <a:noFill/>
        </p:spPr>
        <p:txBody>
          <a:bodyPr wrap="none" rtlCol="0">
            <a:spAutoFit/>
          </a:bodyPr>
          <a:lstStyle/>
          <a:p>
            <a:r>
              <a:rPr lang="en-US" sz="700" dirty="0" smtClean="0"/>
              <a:t>307</a:t>
            </a:r>
            <a:endParaRPr lang="en-US" sz="700" dirty="0"/>
          </a:p>
        </p:txBody>
      </p:sp>
      <p:sp>
        <p:nvSpPr>
          <p:cNvPr id="413" name="TextBox 412"/>
          <p:cNvSpPr txBox="1"/>
          <p:nvPr/>
        </p:nvSpPr>
        <p:spPr>
          <a:xfrm>
            <a:off x="4513690" y="1966874"/>
            <a:ext cx="319318" cy="200055"/>
          </a:xfrm>
          <a:prstGeom prst="rect">
            <a:avLst/>
          </a:prstGeom>
          <a:noFill/>
        </p:spPr>
        <p:txBody>
          <a:bodyPr wrap="none" rtlCol="0">
            <a:spAutoFit/>
          </a:bodyPr>
          <a:lstStyle/>
          <a:p>
            <a:r>
              <a:rPr lang="en-US" sz="700" dirty="0" smtClean="0"/>
              <a:t>306</a:t>
            </a:r>
            <a:endParaRPr lang="en-US" sz="700" dirty="0"/>
          </a:p>
        </p:txBody>
      </p:sp>
      <p:sp>
        <p:nvSpPr>
          <p:cNvPr id="414" name="TextBox 413"/>
          <p:cNvSpPr txBox="1"/>
          <p:nvPr/>
        </p:nvSpPr>
        <p:spPr>
          <a:xfrm>
            <a:off x="2848778" y="4154765"/>
            <a:ext cx="319318" cy="200055"/>
          </a:xfrm>
          <a:prstGeom prst="rect">
            <a:avLst/>
          </a:prstGeom>
          <a:noFill/>
        </p:spPr>
        <p:txBody>
          <a:bodyPr wrap="none" rtlCol="0">
            <a:spAutoFit/>
          </a:bodyPr>
          <a:lstStyle/>
          <a:p>
            <a:r>
              <a:rPr lang="en-US" sz="700" dirty="0" smtClean="0"/>
              <a:t>135</a:t>
            </a:r>
            <a:endParaRPr lang="en-US" sz="700" dirty="0"/>
          </a:p>
        </p:txBody>
      </p:sp>
      <p:sp>
        <p:nvSpPr>
          <p:cNvPr id="415" name="TextBox 414"/>
          <p:cNvSpPr txBox="1"/>
          <p:nvPr/>
        </p:nvSpPr>
        <p:spPr>
          <a:xfrm>
            <a:off x="2848778" y="3988962"/>
            <a:ext cx="319318" cy="200055"/>
          </a:xfrm>
          <a:prstGeom prst="rect">
            <a:avLst/>
          </a:prstGeom>
          <a:noFill/>
        </p:spPr>
        <p:txBody>
          <a:bodyPr wrap="none" rtlCol="0">
            <a:spAutoFit/>
          </a:bodyPr>
          <a:lstStyle/>
          <a:p>
            <a:r>
              <a:rPr lang="en-US" sz="700" dirty="0" smtClean="0"/>
              <a:t>134</a:t>
            </a:r>
            <a:endParaRPr lang="en-US" sz="700" dirty="0"/>
          </a:p>
        </p:txBody>
      </p:sp>
      <p:sp>
        <p:nvSpPr>
          <p:cNvPr id="416" name="TextBox 415"/>
          <p:cNvSpPr txBox="1"/>
          <p:nvPr/>
        </p:nvSpPr>
        <p:spPr>
          <a:xfrm>
            <a:off x="2848776" y="3832293"/>
            <a:ext cx="319318" cy="200055"/>
          </a:xfrm>
          <a:prstGeom prst="rect">
            <a:avLst/>
          </a:prstGeom>
          <a:noFill/>
        </p:spPr>
        <p:txBody>
          <a:bodyPr wrap="none" rtlCol="0">
            <a:spAutoFit/>
          </a:bodyPr>
          <a:lstStyle/>
          <a:p>
            <a:r>
              <a:rPr lang="en-US" sz="700" dirty="0" smtClean="0"/>
              <a:t>133</a:t>
            </a:r>
            <a:endParaRPr lang="en-US" sz="700" dirty="0"/>
          </a:p>
        </p:txBody>
      </p:sp>
      <p:sp>
        <p:nvSpPr>
          <p:cNvPr id="417" name="TextBox 416"/>
          <p:cNvSpPr txBox="1"/>
          <p:nvPr/>
        </p:nvSpPr>
        <p:spPr>
          <a:xfrm>
            <a:off x="2848778" y="3658555"/>
            <a:ext cx="319318" cy="200055"/>
          </a:xfrm>
          <a:prstGeom prst="rect">
            <a:avLst/>
          </a:prstGeom>
          <a:noFill/>
        </p:spPr>
        <p:txBody>
          <a:bodyPr wrap="none" rtlCol="0">
            <a:spAutoFit/>
          </a:bodyPr>
          <a:lstStyle/>
          <a:p>
            <a:r>
              <a:rPr lang="en-US" sz="700" dirty="0" smtClean="0"/>
              <a:t>132</a:t>
            </a:r>
            <a:endParaRPr lang="en-US" sz="700" dirty="0"/>
          </a:p>
        </p:txBody>
      </p:sp>
      <p:sp>
        <p:nvSpPr>
          <p:cNvPr id="418" name="TextBox 417"/>
          <p:cNvSpPr txBox="1"/>
          <p:nvPr/>
        </p:nvSpPr>
        <p:spPr>
          <a:xfrm>
            <a:off x="2848776" y="3487254"/>
            <a:ext cx="319318" cy="200055"/>
          </a:xfrm>
          <a:prstGeom prst="rect">
            <a:avLst/>
          </a:prstGeom>
          <a:noFill/>
        </p:spPr>
        <p:txBody>
          <a:bodyPr wrap="none" rtlCol="0">
            <a:spAutoFit/>
          </a:bodyPr>
          <a:lstStyle/>
          <a:p>
            <a:r>
              <a:rPr lang="en-US" sz="700" dirty="0" smtClean="0"/>
              <a:t>131</a:t>
            </a:r>
            <a:endParaRPr lang="en-US" sz="700" dirty="0"/>
          </a:p>
        </p:txBody>
      </p:sp>
      <p:sp>
        <p:nvSpPr>
          <p:cNvPr id="419" name="TextBox 418"/>
          <p:cNvSpPr txBox="1"/>
          <p:nvPr/>
        </p:nvSpPr>
        <p:spPr>
          <a:xfrm>
            <a:off x="2848776" y="3321451"/>
            <a:ext cx="319318" cy="200055"/>
          </a:xfrm>
          <a:prstGeom prst="rect">
            <a:avLst/>
          </a:prstGeom>
          <a:noFill/>
        </p:spPr>
        <p:txBody>
          <a:bodyPr wrap="none" rtlCol="0">
            <a:spAutoFit/>
          </a:bodyPr>
          <a:lstStyle/>
          <a:p>
            <a:r>
              <a:rPr lang="en-US" sz="700" dirty="0" smtClean="0"/>
              <a:t>130</a:t>
            </a:r>
            <a:endParaRPr lang="en-US" sz="700" dirty="0"/>
          </a:p>
        </p:txBody>
      </p:sp>
      <p:sp>
        <p:nvSpPr>
          <p:cNvPr id="420" name="TextBox 419"/>
          <p:cNvSpPr txBox="1"/>
          <p:nvPr/>
        </p:nvSpPr>
        <p:spPr>
          <a:xfrm>
            <a:off x="2848774" y="3157466"/>
            <a:ext cx="319318" cy="200055"/>
          </a:xfrm>
          <a:prstGeom prst="rect">
            <a:avLst/>
          </a:prstGeom>
          <a:noFill/>
        </p:spPr>
        <p:txBody>
          <a:bodyPr wrap="none" rtlCol="0">
            <a:spAutoFit/>
          </a:bodyPr>
          <a:lstStyle/>
          <a:p>
            <a:r>
              <a:rPr lang="en-US" sz="700" dirty="0" smtClean="0"/>
              <a:t>129</a:t>
            </a:r>
            <a:endParaRPr lang="en-US" sz="700" dirty="0"/>
          </a:p>
        </p:txBody>
      </p:sp>
      <p:sp>
        <p:nvSpPr>
          <p:cNvPr id="421" name="TextBox 420"/>
          <p:cNvSpPr txBox="1"/>
          <p:nvPr/>
        </p:nvSpPr>
        <p:spPr>
          <a:xfrm>
            <a:off x="2848778" y="2986770"/>
            <a:ext cx="319318" cy="200055"/>
          </a:xfrm>
          <a:prstGeom prst="rect">
            <a:avLst/>
          </a:prstGeom>
          <a:noFill/>
        </p:spPr>
        <p:txBody>
          <a:bodyPr wrap="none" rtlCol="0">
            <a:spAutoFit/>
          </a:bodyPr>
          <a:lstStyle/>
          <a:p>
            <a:r>
              <a:rPr lang="en-US" sz="700" dirty="0" smtClean="0"/>
              <a:t>128</a:t>
            </a:r>
            <a:endParaRPr lang="en-US" sz="700" dirty="0"/>
          </a:p>
        </p:txBody>
      </p:sp>
      <p:sp>
        <p:nvSpPr>
          <p:cNvPr id="422" name="TextBox 421"/>
          <p:cNvSpPr txBox="1"/>
          <p:nvPr/>
        </p:nvSpPr>
        <p:spPr>
          <a:xfrm>
            <a:off x="2848776" y="2826442"/>
            <a:ext cx="319318" cy="200055"/>
          </a:xfrm>
          <a:prstGeom prst="rect">
            <a:avLst/>
          </a:prstGeom>
          <a:noFill/>
        </p:spPr>
        <p:txBody>
          <a:bodyPr wrap="none" rtlCol="0">
            <a:spAutoFit/>
          </a:bodyPr>
          <a:lstStyle/>
          <a:p>
            <a:r>
              <a:rPr lang="en-US" sz="700" dirty="0" smtClean="0"/>
              <a:t>127</a:t>
            </a:r>
            <a:endParaRPr lang="en-US" sz="700" dirty="0"/>
          </a:p>
        </p:txBody>
      </p:sp>
      <p:sp>
        <p:nvSpPr>
          <p:cNvPr id="423" name="TextBox 422"/>
          <p:cNvSpPr txBox="1"/>
          <p:nvPr/>
        </p:nvSpPr>
        <p:spPr>
          <a:xfrm>
            <a:off x="2848776" y="2653323"/>
            <a:ext cx="319318" cy="200055"/>
          </a:xfrm>
          <a:prstGeom prst="rect">
            <a:avLst/>
          </a:prstGeom>
          <a:noFill/>
        </p:spPr>
        <p:txBody>
          <a:bodyPr wrap="none" rtlCol="0">
            <a:spAutoFit/>
          </a:bodyPr>
          <a:lstStyle/>
          <a:p>
            <a:r>
              <a:rPr lang="en-US" sz="700" dirty="0" smtClean="0"/>
              <a:t>126</a:t>
            </a:r>
            <a:endParaRPr lang="en-US" sz="700" dirty="0"/>
          </a:p>
        </p:txBody>
      </p:sp>
      <p:sp>
        <p:nvSpPr>
          <p:cNvPr id="424" name="TextBox 423"/>
          <p:cNvSpPr txBox="1"/>
          <p:nvPr/>
        </p:nvSpPr>
        <p:spPr>
          <a:xfrm>
            <a:off x="2848774" y="2489338"/>
            <a:ext cx="319318" cy="200055"/>
          </a:xfrm>
          <a:prstGeom prst="rect">
            <a:avLst/>
          </a:prstGeom>
          <a:noFill/>
        </p:spPr>
        <p:txBody>
          <a:bodyPr wrap="none" rtlCol="0">
            <a:spAutoFit/>
          </a:bodyPr>
          <a:lstStyle/>
          <a:p>
            <a:r>
              <a:rPr lang="en-US" sz="700" dirty="0" smtClean="0"/>
              <a:t>125</a:t>
            </a:r>
            <a:endParaRPr lang="en-US" sz="700" dirty="0"/>
          </a:p>
        </p:txBody>
      </p:sp>
      <p:sp>
        <p:nvSpPr>
          <p:cNvPr id="425" name="TextBox 424"/>
          <p:cNvSpPr txBox="1"/>
          <p:nvPr/>
        </p:nvSpPr>
        <p:spPr>
          <a:xfrm>
            <a:off x="2848776" y="2322918"/>
            <a:ext cx="319318" cy="200055"/>
          </a:xfrm>
          <a:prstGeom prst="rect">
            <a:avLst/>
          </a:prstGeom>
          <a:noFill/>
        </p:spPr>
        <p:txBody>
          <a:bodyPr wrap="none" rtlCol="0">
            <a:spAutoFit/>
          </a:bodyPr>
          <a:lstStyle/>
          <a:p>
            <a:r>
              <a:rPr lang="en-US" sz="700" dirty="0" smtClean="0"/>
              <a:t>124</a:t>
            </a:r>
            <a:endParaRPr lang="en-US" sz="700" dirty="0"/>
          </a:p>
        </p:txBody>
      </p:sp>
      <p:sp>
        <p:nvSpPr>
          <p:cNvPr id="426" name="TextBox 425"/>
          <p:cNvSpPr txBox="1"/>
          <p:nvPr/>
        </p:nvSpPr>
        <p:spPr>
          <a:xfrm>
            <a:off x="2848774" y="2151617"/>
            <a:ext cx="319318" cy="200055"/>
          </a:xfrm>
          <a:prstGeom prst="rect">
            <a:avLst/>
          </a:prstGeom>
          <a:noFill/>
        </p:spPr>
        <p:txBody>
          <a:bodyPr wrap="none" rtlCol="0">
            <a:spAutoFit/>
          </a:bodyPr>
          <a:lstStyle/>
          <a:p>
            <a:r>
              <a:rPr lang="en-US" sz="700" dirty="0" smtClean="0"/>
              <a:t>123</a:t>
            </a:r>
            <a:endParaRPr lang="en-US" sz="700" dirty="0"/>
          </a:p>
        </p:txBody>
      </p:sp>
      <p:sp>
        <p:nvSpPr>
          <p:cNvPr id="427" name="TextBox 426"/>
          <p:cNvSpPr txBox="1"/>
          <p:nvPr/>
        </p:nvSpPr>
        <p:spPr>
          <a:xfrm>
            <a:off x="2848774" y="1989471"/>
            <a:ext cx="319318" cy="200055"/>
          </a:xfrm>
          <a:prstGeom prst="rect">
            <a:avLst/>
          </a:prstGeom>
          <a:noFill/>
        </p:spPr>
        <p:txBody>
          <a:bodyPr wrap="none" rtlCol="0">
            <a:spAutoFit/>
          </a:bodyPr>
          <a:lstStyle/>
          <a:p>
            <a:r>
              <a:rPr lang="en-US" sz="700" dirty="0" smtClean="0"/>
              <a:t>122</a:t>
            </a:r>
            <a:endParaRPr lang="en-US" sz="700" dirty="0"/>
          </a:p>
        </p:txBody>
      </p:sp>
      <p:sp>
        <p:nvSpPr>
          <p:cNvPr id="428" name="TextBox 427"/>
          <p:cNvSpPr txBox="1"/>
          <p:nvPr/>
        </p:nvSpPr>
        <p:spPr>
          <a:xfrm>
            <a:off x="3124932" y="4148406"/>
            <a:ext cx="319318" cy="200055"/>
          </a:xfrm>
          <a:prstGeom prst="rect">
            <a:avLst/>
          </a:prstGeom>
          <a:noFill/>
        </p:spPr>
        <p:txBody>
          <a:bodyPr wrap="none" rtlCol="0">
            <a:spAutoFit/>
          </a:bodyPr>
          <a:lstStyle/>
          <a:p>
            <a:r>
              <a:rPr lang="en-US" sz="700" dirty="0" smtClean="0"/>
              <a:t>166</a:t>
            </a:r>
            <a:endParaRPr lang="en-US" sz="700" dirty="0"/>
          </a:p>
        </p:txBody>
      </p:sp>
      <p:sp>
        <p:nvSpPr>
          <p:cNvPr id="429" name="TextBox 428"/>
          <p:cNvSpPr txBox="1"/>
          <p:nvPr/>
        </p:nvSpPr>
        <p:spPr>
          <a:xfrm>
            <a:off x="3124932" y="3982602"/>
            <a:ext cx="319318" cy="200055"/>
          </a:xfrm>
          <a:prstGeom prst="rect">
            <a:avLst/>
          </a:prstGeom>
          <a:noFill/>
        </p:spPr>
        <p:txBody>
          <a:bodyPr wrap="none" rtlCol="0">
            <a:spAutoFit/>
          </a:bodyPr>
          <a:lstStyle/>
          <a:p>
            <a:r>
              <a:rPr lang="en-US" sz="700" dirty="0" smtClean="0"/>
              <a:t>165</a:t>
            </a:r>
            <a:endParaRPr lang="en-US" sz="700" dirty="0"/>
          </a:p>
        </p:txBody>
      </p:sp>
      <p:sp>
        <p:nvSpPr>
          <p:cNvPr id="430" name="TextBox 429"/>
          <p:cNvSpPr txBox="1"/>
          <p:nvPr/>
        </p:nvSpPr>
        <p:spPr>
          <a:xfrm>
            <a:off x="3124930" y="3825934"/>
            <a:ext cx="319318" cy="200055"/>
          </a:xfrm>
          <a:prstGeom prst="rect">
            <a:avLst/>
          </a:prstGeom>
          <a:noFill/>
        </p:spPr>
        <p:txBody>
          <a:bodyPr wrap="none" rtlCol="0">
            <a:spAutoFit/>
          </a:bodyPr>
          <a:lstStyle/>
          <a:p>
            <a:r>
              <a:rPr lang="en-US" sz="700" dirty="0" smtClean="0"/>
              <a:t>164</a:t>
            </a:r>
            <a:endParaRPr lang="en-US" sz="700" dirty="0"/>
          </a:p>
        </p:txBody>
      </p:sp>
      <p:sp>
        <p:nvSpPr>
          <p:cNvPr id="431" name="TextBox 430"/>
          <p:cNvSpPr txBox="1"/>
          <p:nvPr/>
        </p:nvSpPr>
        <p:spPr>
          <a:xfrm>
            <a:off x="3124932" y="3652197"/>
            <a:ext cx="319318" cy="200055"/>
          </a:xfrm>
          <a:prstGeom prst="rect">
            <a:avLst/>
          </a:prstGeom>
          <a:noFill/>
        </p:spPr>
        <p:txBody>
          <a:bodyPr wrap="none" rtlCol="0">
            <a:spAutoFit/>
          </a:bodyPr>
          <a:lstStyle/>
          <a:p>
            <a:r>
              <a:rPr lang="en-US" sz="700" dirty="0" smtClean="0"/>
              <a:t>163</a:t>
            </a:r>
            <a:endParaRPr lang="en-US" sz="700" dirty="0"/>
          </a:p>
        </p:txBody>
      </p:sp>
      <p:sp>
        <p:nvSpPr>
          <p:cNvPr id="432" name="TextBox 431"/>
          <p:cNvSpPr txBox="1"/>
          <p:nvPr/>
        </p:nvSpPr>
        <p:spPr>
          <a:xfrm>
            <a:off x="3124930" y="3480895"/>
            <a:ext cx="319318" cy="200055"/>
          </a:xfrm>
          <a:prstGeom prst="rect">
            <a:avLst/>
          </a:prstGeom>
          <a:noFill/>
        </p:spPr>
        <p:txBody>
          <a:bodyPr wrap="none" rtlCol="0">
            <a:spAutoFit/>
          </a:bodyPr>
          <a:lstStyle/>
          <a:p>
            <a:r>
              <a:rPr lang="en-US" sz="700" dirty="0" smtClean="0"/>
              <a:t>162</a:t>
            </a:r>
            <a:endParaRPr lang="en-US" sz="700" dirty="0"/>
          </a:p>
        </p:txBody>
      </p:sp>
      <p:sp>
        <p:nvSpPr>
          <p:cNvPr id="433" name="TextBox 432"/>
          <p:cNvSpPr txBox="1"/>
          <p:nvPr/>
        </p:nvSpPr>
        <p:spPr>
          <a:xfrm>
            <a:off x="3124930" y="3315093"/>
            <a:ext cx="319318" cy="200055"/>
          </a:xfrm>
          <a:prstGeom prst="rect">
            <a:avLst/>
          </a:prstGeom>
          <a:noFill/>
        </p:spPr>
        <p:txBody>
          <a:bodyPr wrap="none" rtlCol="0">
            <a:spAutoFit/>
          </a:bodyPr>
          <a:lstStyle/>
          <a:p>
            <a:r>
              <a:rPr lang="en-US" sz="700" dirty="0" smtClean="0"/>
              <a:t>161</a:t>
            </a:r>
            <a:endParaRPr lang="en-US" sz="700" dirty="0"/>
          </a:p>
        </p:txBody>
      </p:sp>
      <p:sp>
        <p:nvSpPr>
          <p:cNvPr id="434" name="TextBox 433"/>
          <p:cNvSpPr txBox="1"/>
          <p:nvPr/>
        </p:nvSpPr>
        <p:spPr>
          <a:xfrm>
            <a:off x="3124928" y="3151107"/>
            <a:ext cx="319318" cy="200055"/>
          </a:xfrm>
          <a:prstGeom prst="rect">
            <a:avLst/>
          </a:prstGeom>
          <a:noFill/>
        </p:spPr>
        <p:txBody>
          <a:bodyPr wrap="none" rtlCol="0">
            <a:spAutoFit/>
          </a:bodyPr>
          <a:lstStyle/>
          <a:p>
            <a:r>
              <a:rPr lang="en-US" sz="700" dirty="0" smtClean="0"/>
              <a:t>160</a:t>
            </a:r>
            <a:endParaRPr lang="en-US" sz="700" dirty="0"/>
          </a:p>
        </p:txBody>
      </p:sp>
      <p:sp>
        <p:nvSpPr>
          <p:cNvPr id="435" name="TextBox 434"/>
          <p:cNvSpPr txBox="1"/>
          <p:nvPr/>
        </p:nvSpPr>
        <p:spPr>
          <a:xfrm>
            <a:off x="3124932" y="2980410"/>
            <a:ext cx="319318" cy="200055"/>
          </a:xfrm>
          <a:prstGeom prst="rect">
            <a:avLst/>
          </a:prstGeom>
          <a:noFill/>
        </p:spPr>
        <p:txBody>
          <a:bodyPr wrap="none" rtlCol="0">
            <a:spAutoFit/>
          </a:bodyPr>
          <a:lstStyle/>
          <a:p>
            <a:r>
              <a:rPr lang="en-US" sz="700" dirty="0" smtClean="0"/>
              <a:t>159</a:t>
            </a:r>
            <a:endParaRPr lang="en-US" sz="700" dirty="0"/>
          </a:p>
        </p:txBody>
      </p:sp>
      <p:sp>
        <p:nvSpPr>
          <p:cNvPr id="436" name="TextBox 435"/>
          <p:cNvSpPr txBox="1"/>
          <p:nvPr/>
        </p:nvSpPr>
        <p:spPr>
          <a:xfrm>
            <a:off x="3124930" y="2820083"/>
            <a:ext cx="319318" cy="200055"/>
          </a:xfrm>
          <a:prstGeom prst="rect">
            <a:avLst/>
          </a:prstGeom>
          <a:noFill/>
        </p:spPr>
        <p:txBody>
          <a:bodyPr wrap="none" rtlCol="0">
            <a:spAutoFit/>
          </a:bodyPr>
          <a:lstStyle/>
          <a:p>
            <a:r>
              <a:rPr lang="en-US" sz="700" dirty="0" smtClean="0"/>
              <a:t>158</a:t>
            </a:r>
            <a:endParaRPr lang="en-US" sz="700" dirty="0"/>
          </a:p>
        </p:txBody>
      </p:sp>
      <p:sp>
        <p:nvSpPr>
          <p:cNvPr id="437" name="TextBox 436"/>
          <p:cNvSpPr txBox="1"/>
          <p:nvPr/>
        </p:nvSpPr>
        <p:spPr>
          <a:xfrm>
            <a:off x="3124930" y="2646965"/>
            <a:ext cx="319318" cy="200055"/>
          </a:xfrm>
          <a:prstGeom prst="rect">
            <a:avLst/>
          </a:prstGeom>
          <a:noFill/>
        </p:spPr>
        <p:txBody>
          <a:bodyPr wrap="none" rtlCol="0">
            <a:spAutoFit/>
          </a:bodyPr>
          <a:lstStyle/>
          <a:p>
            <a:r>
              <a:rPr lang="en-US" sz="700" dirty="0" smtClean="0"/>
              <a:t>157</a:t>
            </a:r>
            <a:endParaRPr lang="en-US" sz="700" dirty="0"/>
          </a:p>
        </p:txBody>
      </p:sp>
      <p:sp>
        <p:nvSpPr>
          <p:cNvPr id="438" name="TextBox 437"/>
          <p:cNvSpPr txBox="1"/>
          <p:nvPr/>
        </p:nvSpPr>
        <p:spPr>
          <a:xfrm>
            <a:off x="3124928" y="2482979"/>
            <a:ext cx="319318" cy="200055"/>
          </a:xfrm>
          <a:prstGeom prst="rect">
            <a:avLst/>
          </a:prstGeom>
          <a:noFill/>
        </p:spPr>
        <p:txBody>
          <a:bodyPr wrap="none" rtlCol="0">
            <a:spAutoFit/>
          </a:bodyPr>
          <a:lstStyle/>
          <a:p>
            <a:r>
              <a:rPr lang="en-US" sz="700" dirty="0" smtClean="0"/>
              <a:t>156</a:t>
            </a:r>
            <a:endParaRPr lang="en-US" sz="700" dirty="0"/>
          </a:p>
        </p:txBody>
      </p:sp>
      <p:sp>
        <p:nvSpPr>
          <p:cNvPr id="439" name="TextBox 438"/>
          <p:cNvSpPr txBox="1"/>
          <p:nvPr/>
        </p:nvSpPr>
        <p:spPr>
          <a:xfrm>
            <a:off x="3124930" y="2316558"/>
            <a:ext cx="319318" cy="200055"/>
          </a:xfrm>
          <a:prstGeom prst="rect">
            <a:avLst/>
          </a:prstGeom>
          <a:noFill/>
        </p:spPr>
        <p:txBody>
          <a:bodyPr wrap="none" rtlCol="0">
            <a:spAutoFit/>
          </a:bodyPr>
          <a:lstStyle/>
          <a:p>
            <a:r>
              <a:rPr lang="en-US" sz="700" dirty="0" smtClean="0"/>
              <a:t>155</a:t>
            </a:r>
            <a:endParaRPr lang="en-US" sz="700" dirty="0"/>
          </a:p>
        </p:txBody>
      </p:sp>
      <p:sp>
        <p:nvSpPr>
          <p:cNvPr id="440" name="TextBox 439"/>
          <p:cNvSpPr txBox="1"/>
          <p:nvPr/>
        </p:nvSpPr>
        <p:spPr>
          <a:xfrm>
            <a:off x="3124928" y="2145258"/>
            <a:ext cx="319318" cy="200055"/>
          </a:xfrm>
          <a:prstGeom prst="rect">
            <a:avLst/>
          </a:prstGeom>
          <a:noFill/>
        </p:spPr>
        <p:txBody>
          <a:bodyPr wrap="none" rtlCol="0">
            <a:spAutoFit/>
          </a:bodyPr>
          <a:lstStyle/>
          <a:p>
            <a:r>
              <a:rPr lang="en-US" sz="700" dirty="0" smtClean="0"/>
              <a:t>154</a:t>
            </a:r>
            <a:endParaRPr lang="en-US" sz="700" dirty="0"/>
          </a:p>
        </p:txBody>
      </p:sp>
      <p:sp>
        <p:nvSpPr>
          <p:cNvPr id="441" name="TextBox 440"/>
          <p:cNvSpPr txBox="1"/>
          <p:nvPr/>
        </p:nvSpPr>
        <p:spPr>
          <a:xfrm>
            <a:off x="3124928" y="1983113"/>
            <a:ext cx="319318" cy="200055"/>
          </a:xfrm>
          <a:prstGeom prst="rect">
            <a:avLst/>
          </a:prstGeom>
          <a:noFill/>
        </p:spPr>
        <p:txBody>
          <a:bodyPr wrap="none" rtlCol="0">
            <a:spAutoFit/>
          </a:bodyPr>
          <a:lstStyle/>
          <a:p>
            <a:r>
              <a:rPr lang="en-US" sz="700" dirty="0" smtClean="0"/>
              <a:t>153</a:t>
            </a:r>
            <a:endParaRPr lang="en-US" sz="700" dirty="0"/>
          </a:p>
        </p:txBody>
      </p:sp>
      <p:sp>
        <p:nvSpPr>
          <p:cNvPr id="442" name="TextBox 441"/>
          <p:cNvSpPr txBox="1"/>
          <p:nvPr/>
        </p:nvSpPr>
        <p:spPr>
          <a:xfrm>
            <a:off x="3400468" y="4145222"/>
            <a:ext cx="319318" cy="200055"/>
          </a:xfrm>
          <a:prstGeom prst="rect">
            <a:avLst/>
          </a:prstGeom>
          <a:noFill/>
        </p:spPr>
        <p:txBody>
          <a:bodyPr wrap="none" rtlCol="0">
            <a:spAutoFit/>
          </a:bodyPr>
          <a:lstStyle/>
          <a:p>
            <a:r>
              <a:rPr lang="en-US" sz="700" dirty="0" smtClean="0"/>
              <a:t>196</a:t>
            </a:r>
            <a:endParaRPr lang="en-US" sz="700" dirty="0"/>
          </a:p>
        </p:txBody>
      </p:sp>
      <p:sp>
        <p:nvSpPr>
          <p:cNvPr id="443" name="TextBox 442"/>
          <p:cNvSpPr txBox="1"/>
          <p:nvPr/>
        </p:nvSpPr>
        <p:spPr>
          <a:xfrm>
            <a:off x="3400468" y="3979418"/>
            <a:ext cx="319318" cy="200055"/>
          </a:xfrm>
          <a:prstGeom prst="rect">
            <a:avLst/>
          </a:prstGeom>
          <a:noFill/>
        </p:spPr>
        <p:txBody>
          <a:bodyPr wrap="none" rtlCol="0">
            <a:spAutoFit/>
          </a:bodyPr>
          <a:lstStyle/>
          <a:p>
            <a:r>
              <a:rPr lang="en-US" sz="700" dirty="0" smtClean="0"/>
              <a:t>195</a:t>
            </a:r>
            <a:endParaRPr lang="en-US" sz="700" dirty="0"/>
          </a:p>
        </p:txBody>
      </p:sp>
      <p:sp>
        <p:nvSpPr>
          <p:cNvPr id="444" name="TextBox 443"/>
          <p:cNvSpPr txBox="1"/>
          <p:nvPr/>
        </p:nvSpPr>
        <p:spPr>
          <a:xfrm>
            <a:off x="3400466" y="3822750"/>
            <a:ext cx="319318" cy="200055"/>
          </a:xfrm>
          <a:prstGeom prst="rect">
            <a:avLst/>
          </a:prstGeom>
          <a:noFill/>
        </p:spPr>
        <p:txBody>
          <a:bodyPr wrap="none" rtlCol="0">
            <a:spAutoFit/>
          </a:bodyPr>
          <a:lstStyle/>
          <a:p>
            <a:r>
              <a:rPr lang="en-US" sz="700" dirty="0" smtClean="0"/>
              <a:t>194</a:t>
            </a:r>
            <a:endParaRPr lang="en-US" sz="700" dirty="0"/>
          </a:p>
        </p:txBody>
      </p:sp>
      <p:sp>
        <p:nvSpPr>
          <p:cNvPr id="445" name="TextBox 444"/>
          <p:cNvSpPr txBox="1"/>
          <p:nvPr/>
        </p:nvSpPr>
        <p:spPr>
          <a:xfrm>
            <a:off x="3400468" y="3649013"/>
            <a:ext cx="319318" cy="200055"/>
          </a:xfrm>
          <a:prstGeom prst="rect">
            <a:avLst/>
          </a:prstGeom>
          <a:noFill/>
        </p:spPr>
        <p:txBody>
          <a:bodyPr wrap="none" rtlCol="0">
            <a:spAutoFit/>
          </a:bodyPr>
          <a:lstStyle/>
          <a:p>
            <a:r>
              <a:rPr lang="en-US" sz="700" dirty="0" smtClean="0"/>
              <a:t>193</a:t>
            </a:r>
            <a:endParaRPr lang="en-US" sz="700" dirty="0"/>
          </a:p>
        </p:txBody>
      </p:sp>
      <p:sp>
        <p:nvSpPr>
          <p:cNvPr id="446" name="TextBox 445"/>
          <p:cNvSpPr txBox="1"/>
          <p:nvPr/>
        </p:nvSpPr>
        <p:spPr>
          <a:xfrm>
            <a:off x="3400466" y="3477711"/>
            <a:ext cx="319318" cy="200055"/>
          </a:xfrm>
          <a:prstGeom prst="rect">
            <a:avLst/>
          </a:prstGeom>
          <a:noFill/>
        </p:spPr>
        <p:txBody>
          <a:bodyPr wrap="none" rtlCol="0">
            <a:spAutoFit/>
          </a:bodyPr>
          <a:lstStyle/>
          <a:p>
            <a:r>
              <a:rPr lang="en-US" sz="700" dirty="0" smtClean="0"/>
              <a:t>192</a:t>
            </a:r>
            <a:endParaRPr lang="en-US" sz="700" dirty="0"/>
          </a:p>
        </p:txBody>
      </p:sp>
      <p:sp>
        <p:nvSpPr>
          <p:cNvPr id="447" name="TextBox 446"/>
          <p:cNvSpPr txBox="1"/>
          <p:nvPr/>
        </p:nvSpPr>
        <p:spPr>
          <a:xfrm>
            <a:off x="3400466" y="3311909"/>
            <a:ext cx="319318" cy="200055"/>
          </a:xfrm>
          <a:prstGeom prst="rect">
            <a:avLst/>
          </a:prstGeom>
          <a:noFill/>
        </p:spPr>
        <p:txBody>
          <a:bodyPr wrap="none" rtlCol="0">
            <a:spAutoFit/>
          </a:bodyPr>
          <a:lstStyle/>
          <a:p>
            <a:r>
              <a:rPr lang="en-US" sz="700" dirty="0" smtClean="0"/>
              <a:t>191</a:t>
            </a:r>
            <a:endParaRPr lang="en-US" sz="700" dirty="0"/>
          </a:p>
        </p:txBody>
      </p:sp>
      <p:sp>
        <p:nvSpPr>
          <p:cNvPr id="448" name="TextBox 447"/>
          <p:cNvSpPr txBox="1"/>
          <p:nvPr/>
        </p:nvSpPr>
        <p:spPr>
          <a:xfrm>
            <a:off x="3400464" y="3147923"/>
            <a:ext cx="319318" cy="200055"/>
          </a:xfrm>
          <a:prstGeom prst="rect">
            <a:avLst/>
          </a:prstGeom>
          <a:noFill/>
        </p:spPr>
        <p:txBody>
          <a:bodyPr wrap="none" rtlCol="0">
            <a:spAutoFit/>
          </a:bodyPr>
          <a:lstStyle/>
          <a:p>
            <a:r>
              <a:rPr lang="en-US" sz="700" dirty="0" smtClean="0"/>
              <a:t>190</a:t>
            </a:r>
            <a:endParaRPr lang="en-US" sz="700" dirty="0"/>
          </a:p>
        </p:txBody>
      </p:sp>
      <p:sp>
        <p:nvSpPr>
          <p:cNvPr id="449" name="TextBox 448"/>
          <p:cNvSpPr txBox="1"/>
          <p:nvPr/>
        </p:nvSpPr>
        <p:spPr>
          <a:xfrm>
            <a:off x="3400468" y="2977226"/>
            <a:ext cx="319318" cy="200055"/>
          </a:xfrm>
          <a:prstGeom prst="rect">
            <a:avLst/>
          </a:prstGeom>
          <a:noFill/>
        </p:spPr>
        <p:txBody>
          <a:bodyPr wrap="none" rtlCol="0">
            <a:spAutoFit/>
          </a:bodyPr>
          <a:lstStyle/>
          <a:p>
            <a:r>
              <a:rPr lang="en-US" sz="700" dirty="0" smtClean="0"/>
              <a:t>189</a:t>
            </a:r>
            <a:endParaRPr lang="en-US" sz="700" dirty="0"/>
          </a:p>
        </p:txBody>
      </p:sp>
      <p:sp>
        <p:nvSpPr>
          <p:cNvPr id="450" name="TextBox 449"/>
          <p:cNvSpPr txBox="1"/>
          <p:nvPr/>
        </p:nvSpPr>
        <p:spPr>
          <a:xfrm>
            <a:off x="3400466" y="2816899"/>
            <a:ext cx="319318" cy="200055"/>
          </a:xfrm>
          <a:prstGeom prst="rect">
            <a:avLst/>
          </a:prstGeom>
          <a:noFill/>
        </p:spPr>
        <p:txBody>
          <a:bodyPr wrap="none" rtlCol="0">
            <a:spAutoFit/>
          </a:bodyPr>
          <a:lstStyle/>
          <a:p>
            <a:r>
              <a:rPr lang="en-US" sz="700" dirty="0" smtClean="0"/>
              <a:t>188</a:t>
            </a:r>
            <a:endParaRPr lang="en-US" sz="700" dirty="0"/>
          </a:p>
        </p:txBody>
      </p:sp>
      <p:sp>
        <p:nvSpPr>
          <p:cNvPr id="451" name="TextBox 450"/>
          <p:cNvSpPr txBox="1"/>
          <p:nvPr/>
        </p:nvSpPr>
        <p:spPr>
          <a:xfrm>
            <a:off x="3400466" y="2643781"/>
            <a:ext cx="319318" cy="200055"/>
          </a:xfrm>
          <a:prstGeom prst="rect">
            <a:avLst/>
          </a:prstGeom>
          <a:noFill/>
        </p:spPr>
        <p:txBody>
          <a:bodyPr wrap="none" rtlCol="0">
            <a:spAutoFit/>
          </a:bodyPr>
          <a:lstStyle/>
          <a:p>
            <a:r>
              <a:rPr lang="en-US" sz="700" dirty="0" smtClean="0"/>
              <a:t>187</a:t>
            </a:r>
            <a:endParaRPr lang="en-US" sz="700" dirty="0"/>
          </a:p>
        </p:txBody>
      </p:sp>
      <p:sp>
        <p:nvSpPr>
          <p:cNvPr id="452" name="TextBox 451"/>
          <p:cNvSpPr txBox="1"/>
          <p:nvPr/>
        </p:nvSpPr>
        <p:spPr>
          <a:xfrm>
            <a:off x="3400464" y="2479795"/>
            <a:ext cx="319318" cy="200055"/>
          </a:xfrm>
          <a:prstGeom prst="rect">
            <a:avLst/>
          </a:prstGeom>
          <a:noFill/>
        </p:spPr>
        <p:txBody>
          <a:bodyPr wrap="none" rtlCol="0">
            <a:spAutoFit/>
          </a:bodyPr>
          <a:lstStyle/>
          <a:p>
            <a:r>
              <a:rPr lang="en-US" sz="700" dirty="0" smtClean="0"/>
              <a:t>186</a:t>
            </a:r>
            <a:endParaRPr lang="en-US" sz="700" dirty="0"/>
          </a:p>
        </p:txBody>
      </p:sp>
      <p:sp>
        <p:nvSpPr>
          <p:cNvPr id="453" name="TextBox 452"/>
          <p:cNvSpPr txBox="1"/>
          <p:nvPr/>
        </p:nvSpPr>
        <p:spPr>
          <a:xfrm>
            <a:off x="3400466" y="2313374"/>
            <a:ext cx="319318" cy="200055"/>
          </a:xfrm>
          <a:prstGeom prst="rect">
            <a:avLst/>
          </a:prstGeom>
          <a:noFill/>
        </p:spPr>
        <p:txBody>
          <a:bodyPr wrap="none" rtlCol="0">
            <a:spAutoFit/>
          </a:bodyPr>
          <a:lstStyle/>
          <a:p>
            <a:r>
              <a:rPr lang="en-US" sz="700" dirty="0" smtClean="0"/>
              <a:t>185</a:t>
            </a:r>
            <a:endParaRPr lang="en-US" sz="700" dirty="0"/>
          </a:p>
        </p:txBody>
      </p:sp>
      <p:sp>
        <p:nvSpPr>
          <p:cNvPr id="454" name="TextBox 453"/>
          <p:cNvSpPr txBox="1"/>
          <p:nvPr/>
        </p:nvSpPr>
        <p:spPr>
          <a:xfrm>
            <a:off x="3400464" y="2142074"/>
            <a:ext cx="319318" cy="200055"/>
          </a:xfrm>
          <a:prstGeom prst="rect">
            <a:avLst/>
          </a:prstGeom>
          <a:noFill/>
        </p:spPr>
        <p:txBody>
          <a:bodyPr wrap="none" rtlCol="0">
            <a:spAutoFit/>
          </a:bodyPr>
          <a:lstStyle/>
          <a:p>
            <a:r>
              <a:rPr lang="en-US" sz="700" dirty="0" smtClean="0"/>
              <a:t>184</a:t>
            </a:r>
            <a:endParaRPr lang="en-US" sz="700" dirty="0"/>
          </a:p>
        </p:txBody>
      </p:sp>
      <p:sp>
        <p:nvSpPr>
          <p:cNvPr id="455" name="TextBox 454"/>
          <p:cNvSpPr txBox="1"/>
          <p:nvPr/>
        </p:nvSpPr>
        <p:spPr>
          <a:xfrm>
            <a:off x="3400464" y="1979929"/>
            <a:ext cx="319318" cy="200055"/>
          </a:xfrm>
          <a:prstGeom prst="rect">
            <a:avLst/>
          </a:prstGeom>
          <a:noFill/>
        </p:spPr>
        <p:txBody>
          <a:bodyPr wrap="none" rtlCol="0">
            <a:spAutoFit/>
          </a:bodyPr>
          <a:lstStyle/>
          <a:p>
            <a:r>
              <a:rPr lang="en-US" sz="700" dirty="0" smtClean="0"/>
              <a:t>183</a:t>
            </a:r>
            <a:endParaRPr lang="en-US" sz="700" dirty="0"/>
          </a:p>
        </p:txBody>
      </p:sp>
      <p:sp>
        <p:nvSpPr>
          <p:cNvPr id="456" name="TextBox 455"/>
          <p:cNvSpPr txBox="1"/>
          <p:nvPr/>
        </p:nvSpPr>
        <p:spPr>
          <a:xfrm>
            <a:off x="4481786" y="1640541"/>
            <a:ext cx="357790" cy="200055"/>
          </a:xfrm>
          <a:prstGeom prst="rect">
            <a:avLst/>
          </a:prstGeom>
          <a:noFill/>
        </p:spPr>
        <p:txBody>
          <a:bodyPr wrap="none" rtlCol="0">
            <a:spAutoFit/>
          </a:bodyPr>
          <a:lstStyle/>
          <a:p>
            <a:r>
              <a:rPr lang="en-US" sz="700" b="1" u="sng" dirty="0" smtClean="0">
                <a:solidFill>
                  <a:schemeClr val="bg1"/>
                </a:solidFill>
              </a:rPr>
              <a:t>NOV</a:t>
            </a:r>
            <a:endParaRPr lang="en-US" sz="700" b="1" u="sng" dirty="0">
              <a:solidFill>
                <a:schemeClr val="bg1"/>
              </a:solidFill>
            </a:endParaRPr>
          </a:p>
        </p:txBody>
      </p:sp>
      <p:sp>
        <p:nvSpPr>
          <p:cNvPr id="457" name="TextBox 456"/>
          <p:cNvSpPr txBox="1"/>
          <p:nvPr/>
        </p:nvSpPr>
        <p:spPr>
          <a:xfrm>
            <a:off x="4209290" y="1640439"/>
            <a:ext cx="338554" cy="200055"/>
          </a:xfrm>
          <a:prstGeom prst="rect">
            <a:avLst/>
          </a:prstGeom>
          <a:noFill/>
        </p:spPr>
        <p:txBody>
          <a:bodyPr wrap="none" rtlCol="0">
            <a:spAutoFit/>
          </a:bodyPr>
          <a:lstStyle/>
          <a:p>
            <a:r>
              <a:rPr lang="en-US" sz="700" b="1" u="sng" dirty="0" smtClean="0">
                <a:solidFill>
                  <a:schemeClr val="bg1"/>
                </a:solidFill>
              </a:rPr>
              <a:t>OCT</a:t>
            </a:r>
            <a:endParaRPr lang="en-US" sz="700" b="1" u="sng" dirty="0">
              <a:solidFill>
                <a:schemeClr val="bg1"/>
              </a:solidFill>
            </a:endParaRPr>
          </a:p>
        </p:txBody>
      </p:sp>
      <p:sp>
        <p:nvSpPr>
          <p:cNvPr id="458" name="TextBox 457"/>
          <p:cNvSpPr txBox="1"/>
          <p:nvPr/>
        </p:nvSpPr>
        <p:spPr>
          <a:xfrm>
            <a:off x="3941070" y="1639922"/>
            <a:ext cx="317716" cy="200055"/>
          </a:xfrm>
          <a:prstGeom prst="rect">
            <a:avLst/>
          </a:prstGeom>
          <a:noFill/>
        </p:spPr>
        <p:txBody>
          <a:bodyPr wrap="none" rtlCol="0">
            <a:spAutoFit/>
          </a:bodyPr>
          <a:lstStyle/>
          <a:p>
            <a:r>
              <a:rPr lang="en-US" sz="700" b="1" u="sng" dirty="0" smtClean="0">
                <a:solidFill>
                  <a:schemeClr val="bg1"/>
                </a:solidFill>
              </a:rPr>
              <a:t>SEP</a:t>
            </a:r>
            <a:endParaRPr lang="en-US" sz="700" b="1" u="sng" dirty="0">
              <a:solidFill>
                <a:schemeClr val="bg1"/>
              </a:solidFill>
            </a:endParaRPr>
          </a:p>
        </p:txBody>
      </p:sp>
      <p:sp>
        <p:nvSpPr>
          <p:cNvPr id="459" name="TextBox 458"/>
          <p:cNvSpPr txBox="1"/>
          <p:nvPr/>
        </p:nvSpPr>
        <p:spPr>
          <a:xfrm>
            <a:off x="3668574" y="1639822"/>
            <a:ext cx="356188" cy="200055"/>
          </a:xfrm>
          <a:prstGeom prst="rect">
            <a:avLst/>
          </a:prstGeom>
          <a:noFill/>
        </p:spPr>
        <p:txBody>
          <a:bodyPr wrap="none" rtlCol="0">
            <a:spAutoFit/>
          </a:bodyPr>
          <a:lstStyle/>
          <a:p>
            <a:r>
              <a:rPr lang="en-US" sz="700" b="1" u="sng" dirty="0" smtClean="0">
                <a:solidFill>
                  <a:schemeClr val="bg1"/>
                </a:solidFill>
              </a:rPr>
              <a:t>AUG</a:t>
            </a:r>
            <a:endParaRPr lang="en-US" sz="700" b="1" u="sng" dirty="0">
              <a:solidFill>
                <a:schemeClr val="bg1"/>
              </a:solidFill>
            </a:endParaRPr>
          </a:p>
        </p:txBody>
      </p:sp>
      <p:sp>
        <p:nvSpPr>
          <p:cNvPr id="460" name="TextBox 459"/>
          <p:cNvSpPr txBox="1"/>
          <p:nvPr/>
        </p:nvSpPr>
        <p:spPr>
          <a:xfrm>
            <a:off x="3393038" y="1640541"/>
            <a:ext cx="312906" cy="200055"/>
          </a:xfrm>
          <a:prstGeom prst="rect">
            <a:avLst/>
          </a:prstGeom>
          <a:noFill/>
        </p:spPr>
        <p:txBody>
          <a:bodyPr wrap="none" rtlCol="0">
            <a:spAutoFit/>
          </a:bodyPr>
          <a:lstStyle/>
          <a:p>
            <a:r>
              <a:rPr lang="en-US" sz="700" b="1" u="sng" dirty="0" smtClean="0">
                <a:solidFill>
                  <a:schemeClr val="bg1"/>
                </a:solidFill>
              </a:rPr>
              <a:t>JUL</a:t>
            </a:r>
            <a:endParaRPr lang="en-US" sz="700" b="1" u="sng" dirty="0">
              <a:solidFill>
                <a:schemeClr val="bg1"/>
              </a:solidFill>
            </a:endParaRPr>
          </a:p>
        </p:txBody>
      </p:sp>
      <p:sp>
        <p:nvSpPr>
          <p:cNvPr id="461" name="TextBox 460"/>
          <p:cNvSpPr txBox="1"/>
          <p:nvPr/>
        </p:nvSpPr>
        <p:spPr>
          <a:xfrm>
            <a:off x="3120542" y="1640439"/>
            <a:ext cx="333746" cy="200055"/>
          </a:xfrm>
          <a:prstGeom prst="rect">
            <a:avLst/>
          </a:prstGeom>
          <a:noFill/>
        </p:spPr>
        <p:txBody>
          <a:bodyPr wrap="none" rtlCol="0">
            <a:spAutoFit/>
          </a:bodyPr>
          <a:lstStyle/>
          <a:p>
            <a:r>
              <a:rPr lang="en-US" sz="700" b="1" u="sng" dirty="0" smtClean="0">
                <a:solidFill>
                  <a:schemeClr val="bg1"/>
                </a:solidFill>
              </a:rPr>
              <a:t>JUN</a:t>
            </a:r>
            <a:endParaRPr lang="en-US" sz="700" b="1" u="sng" dirty="0">
              <a:solidFill>
                <a:schemeClr val="bg1"/>
              </a:solidFill>
            </a:endParaRPr>
          </a:p>
        </p:txBody>
      </p:sp>
      <p:sp>
        <p:nvSpPr>
          <p:cNvPr id="462" name="TextBox 461"/>
          <p:cNvSpPr txBox="1"/>
          <p:nvPr/>
        </p:nvSpPr>
        <p:spPr>
          <a:xfrm>
            <a:off x="2837690" y="1640541"/>
            <a:ext cx="364202" cy="200055"/>
          </a:xfrm>
          <a:prstGeom prst="rect">
            <a:avLst/>
          </a:prstGeom>
          <a:noFill/>
        </p:spPr>
        <p:txBody>
          <a:bodyPr wrap="none" rtlCol="0">
            <a:spAutoFit/>
          </a:bodyPr>
          <a:lstStyle/>
          <a:p>
            <a:r>
              <a:rPr lang="en-US" sz="700" b="1" u="sng" dirty="0" smtClean="0">
                <a:solidFill>
                  <a:schemeClr val="bg1"/>
                </a:solidFill>
              </a:rPr>
              <a:t>MAY</a:t>
            </a:r>
            <a:endParaRPr lang="en-US" sz="700" b="1" u="sng" dirty="0">
              <a:solidFill>
                <a:schemeClr val="bg1"/>
              </a:solidFill>
            </a:endParaRPr>
          </a:p>
        </p:txBody>
      </p:sp>
      <p:sp>
        <p:nvSpPr>
          <p:cNvPr id="463" name="TextBox 462"/>
          <p:cNvSpPr txBox="1"/>
          <p:nvPr/>
        </p:nvSpPr>
        <p:spPr>
          <a:xfrm>
            <a:off x="2568852" y="1640439"/>
            <a:ext cx="338554" cy="200055"/>
          </a:xfrm>
          <a:prstGeom prst="rect">
            <a:avLst/>
          </a:prstGeom>
          <a:noFill/>
        </p:spPr>
        <p:txBody>
          <a:bodyPr wrap="none" rtlCol="0">
            <a:spAutoFit/>
          </a:bodyPr>
          <a:lstStyle/>
          <a:p>
            <a:r>
              <a:rPr lang="en-US" sz="700" b="1" u="sng" dirty="0" smtClean="0">
                <a:solidFill>
                  <a:schemeClr val="bg1"/>
                </a:solidFill>
              </a:rPr>
              <a:t>APR</a:t>
            </a:r>
            <a:endParaRPr lang="en-US" sz="700" b="1" u="sng" dirty="0">
              <a:solidFill>
                <a:schemeClr val="bg1"/>
              </a:solidFill>
            </a:endParaRPr>
          </a:p>
        </p:txBody>
      </p:sp>
      <p:sp>
        <p:nvSpPr>
          <p:cNvPr id="464" name="TextBox 463"/>
          <p:cNvSpPr txBox="1"/>
          <p:nvPr/>
        </p:nvSpPr>
        <p:spPr>
          <a:xfrm>
            <a:off x="2281344" y="1640541"/>
            <a:ext cx="369012" cy="200055"/>
          </a:xfrm>
          <a:prstGeom prst="rect">
            <a:avLst/>
          </a:prstGeom>
          <a:noFill/>
        </p:spPr>
        <p:txBody>
          <a:bodyPr wrap="none" rtlCol="0">
            <a:spAutoFit/>
          </a:bodyPr>
          <a:lstStyle/>
          <a:p>
            <a:r>
              <a:rPr lang="en-US" sz="700" b="1" u="sng" dirty="0" smtClean="0">
                <a:solidFill>
                  <a:schemeClr val="bg1"/>
                </a:solidFill>
              </a:rPr>
              <a:t>MAR</a:t>
            </a:r>
            <a:endParaRPr lang="en-US" sz="700" b="1" u="sng" dirty="0">
              <a:solidFill>
                <a:schemeClr val="bg1"/>
              </a:solidFill>
            </a:endParaRPr>
          </a:p>
        </p:txBody>
      </p:sp>
      <p:sp>
        <p:nvSpPr>
          <p:cNvPr id="465" name="TextBox 464"/>
          <p:cNvSpPr txBox="1"/>
          <p:nvPr/>
        </p:nvSpPr>
        <p:spPr>
          <a:xfrm>
            <a:off x="2027138" y="1640439"/>
            <a:ext cx="319318" cy="200055"/>
          </a:xfrm>
          <a:prstGeom prst="rect">
            <a:avLst/>
          </a:prstGeom>
          <a:noFill/>
        </p:spPr>
        <p:txBody>
          <a:bodyPr wrap="none" rtlCol="0">
            <a:spAutoFit/>
          </a:bodyPr>
          <a:lstStyle/>
          <a:p>
            <a:r>
              <a:rPr lang="en-US" sz="700" b="1" u="sng" dirty="0" smtClean="0">
                <a:solidFill>
                  <a:schemeClr val="bg1"/>
                </a:solidFill>
              </a:rPr>
              <a:t>FEB</a:t>
            </a:r>
            <a:endParaRPr lang="en-US" sz="700" b="1" u="sng" dirty="0">
              <a:solidFill>
                <a:schemeClr val="bg1"/>
              </a:solidFill>
            </a:endParaRPr>
          </a:p>
        </p:txBody>
      </p:sp>
      <p:sp>
        <p:nvSpPr>
          <p:cNvPr id="466" name="TextBox 465"/>
          <p:cNvSpPr txBox="1"/>
          <p:nvPr/>
        </p:nvSpPr>
        <p:spPr>
          <a:xfrm>
            <a:off x="1473406" y="1639922"/>
            <a:ext cx="341760" cy="200055"/>
          </a:xfrm>
          <a:prstGeom prst="rect">
            <a:avLst/>
          </a:prstGeom>
          <a:noFill/>
        </p:spPr>
        <p:txBody>
          <a:bodyPr wrap="none" rtlCol="0">
            <a:spAutoFit/>
          </a:bodyPr>
          <a:lstStyle/>
          <a:p>
            <a:r>
              <a:rPr lang="en-US" sz="700" b="1" u="sng" dirty="0" smtClean="0">
                <a:solidFill>
                  <a:schemeClr val="bg1"/>
                </a:solidFill>
              </a:rPr>
              <a:t>DAY</a:t>
            </a:r>
            <a:endParaRPr lang="en-US" sz="700" b="1" u="sng" dirty="0">
              <a:solidFill>
                <a:schemeClr val="bg1"/>
              </a:solidFill>
            </a:endParaRPr>
          </a:p>
        </p:txBody>
      </p:sp>
      <p:sp>
        <p:nvSpPr>
          <p:cNvPr id="467" name="TextBox 466"/>
          <p:cNvSpPr txBox="1"/>
          <p:nvPr/>
        </p:nvSpPr>
        <p:spPr>
          <a:xfrm>
            <a:off x="1752600" y="1639822"/>
            <a:ext cx="328936" cy="200055"/>
          </a:xfrm>
          <a:prstGeom prst="rect">
            <a:avLst/>
          </a:prstGeom>
          <a:noFill/>
        </p:spPr>
        <p:txBody>
          <a:bodyPr wrap="none" rtlCol="0">
            <a:spAutoFit/>
          </a:bodyPr>
          <a:lstStyle/>
          <a:p>
            <a:r>
              <a:rPr lang="en-US" sz="700" b="1" u="sng" dirty="0" smtClean="0">
                <a:solidFill>
                  <a:schemeClr val="bg1"/>
                </a:solidFill>
              </a:rPr>
              <a:t>JAN</a:t>
            </a:r>
            <a:endParaRPr lang="en-US" sz="700" b="1" u="sng" dirty="0">
              <a:solidFill>
                <a:schemeClr val="bg1"/>
              </a:solidFill>
            </a:endParaRPr>
          </a:p>
        </p:txBody>
      </p:sp>
      <p:sp>
        <p:nvSpPr>
          <p:cNvPr id="469" name="TextBox 468"/>
          <p:cNvSpPr txBox="1"/>
          <p:nvPr/>
        </p:nvSpPr>
        <p:spPr>
          <a:xfrm>
            <a:off x="1770892" y="1106834"/>
            <a:ext cx="3315331" cy="584775"/>
          </a:xfrm>
          <a:prstGeom prst="rect">
            <a:avLst/>
          </a:prstGeom>
          <a:noFill/>
        </p:spPr>
        <p:txBody>
          <a:bodyPr wrap="none" rtlCol="0">
            <a:spAutoFit/>
          </a:bodyPr>
          <a:lstStyle/>
          <a:p>
            <a:r>
              <a:rPr lang="en-US" sz="3200" b="1" dirty="0" smtClean="0">
                <a:effectLst>
                  <a:outerShdw blurRad="38100" dist="38100" dir="2700000" algn="tl">
                    <a:srgbClr val="000000">
                      <a:alpha val="43137"/>
                    </a:srgbClr>
                  </a:outerShdw>
                </a:effectLst>
                <a:latin typeface="IrisUPC" pitchFamily="34" charset="-34"/>
                <a:cs typeface="IrisUPC" pitchFamily="34" charset="-34"/>
              </a:rPr>
              <a:t>JULIAN DATE CALENDAR</a:t>
            </a:r>
            <a:endParaRPr lang="en-US" sz="3200" b="1" dirty="0">
              <a:effectLst>
                <a:outerShdw blurRad="38100" dist="38100" dir="2700000" algn="tl">
                  <a:srgbClr val="000000">
                    <a:alpha val="43137"/>
                  </a:srgbClr>
                </a:outerShdw>
              </a:effectLst>
              <a:latin typeface="IrisUPC" pitchFamily="34" charset="-34"/>
              <a:cs typeface="IrisUPC" pitchFamily="34" charset="-34"/>
            </a:endParaRPr>
          </a:p>
        </p:txBody>
      </p:sp>
      <p:sp>
        <p:nvSpPr>
          <p:cNvPr id="473" name="TextBox 472"/>
          <p:cNvSpPr txBox="1"/>
          <p:nvPr/>
        </p:nvSpPr>
        <p:spPr>
          <a:xfrm>
            <a:off x="3020816" y="1457525"/>
            <a:ext cx="808235" cy="276999"/>
          </a:xfrm>
          <a:prstGeom prst="rect">
            <a:avLst/>
          </a:prstGeom>
          <a:noFill/>
        </p:spPr>
        <p:txBody>
          <a:bodyPr wrap="none" rtlCol="0">
            <a:spAutoFit/>
          </a:bodyPr>
          <a:lstStyle/>
          <a:p>
            <a:r>
              <a:rPr lang="en-US" sz="1200" b="1" dirty="0" smtClean="0">
                <a:effectLst>
                  <a:outerShdw blurRad="38100" dist="38100" dir="2700000" algn="tl">
                    <a:srgbClr val="000000">
                      <a:alpha val="43137"/>
                    </a:srgbClr>
                  </a:outerShdw>
                </a:effectLst>
                <a:latin typeface="IrisUPC" pitchFamily="34" charset="-34"/>
                <a:cs typeface="IrisUPC" pitchFamily="34" charset="-34"/>
              </a:rPr>
              <a:t>(PERPETUAL)</a:t>
            </a:r>
            <a:endParaRPr lang="en-US" sz="1200" b="1" dirty="0">
              <a:effectLst>
                <a:outerShdw blurRad="38100" dist="38100" dir="2700000" algn="tl">
                  <a:srgbClr val="000000">
                    <a:alpha val="43137"/>
                  </a:srgbClr>
                </a:outerShdw>
              </a:effectLst>
              <a:latin typeface="IrisUPC" pitchFamily="34" charset="-34"/>
              <a:cs typeface="IrisUPC" pitchFamily="34" charset="-34"/>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cubkgd.jpg"/>
          <p:cNvPicPr>
            <a:picLocks noChangeAspect="1"/>
          </p:cNvPicPr>
          <p:nvPr/>
        </p:nvPicPr>
        <p:blipFill>
          <a:blip r:embed="rId3" cstate="print">
            <a:lum bright="20000" contrast="-12000"/>
          </a:blip>
          <a:srcRect l="50929" r="947"/>
          <a:stretch>
            <a:fillRect/>
          </a:stretch>
        </p:blipFill>
        <p:spPr>
          <a:xfrm rot="10800000">
            <a:off x="1447802" y="1143000"/>
            <a:ext cx="3960631" cy="6172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angle 2"/>
          <p:cNvSpPr>
            <a:spLocks noChangeArrowheads="1"/>
          </p:cNvSpPr>
          <p:nvPr/>
        </p:nvSpPr>
        <p:spPr bwMode="auto">
          <a:xfrm>
            <a:off x="1600200" y="1143000"/>
            <a:ext cx="3657600" cy="5511765"/>
          </a:xfrm>
          <a:prstGeom prst="rect">
            <a:avLst/>
          </a:prstGeom>
          <a:noFill/>
          <a:ln w="47625" cmpd="thinThick">
            <a:noFill/>
            <a:miter lim="800000"/>
            <a:headEnd/>
            <a:tailEnd/>
          </a:ln>
          <a:effectLst/>
        </p:spPr>
        <p:txBody>
          <a:bodyPr wrap="square" lIns="65088" tIns="31750" rIns="65088" bIns="31750">
            <a:spAutoFit/>
          </a:bodyPr>
          <a:lstStyle/>
          <a:p>
            <a:pPr algn="ctr" defTabSz="447675">
              <a:spcBef>
                <a:spcPct val="50000"/>
              </a:spcBef>
            </a:pPr>
            <a:r>
              <a:rPr lang="en-US"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Unicode MS" pitchFamily="34" charset="-128"/>
                <a:ea typeface="Arial Unicode MS" pitchFamily="34" charset="-128"/>
                <a:cs typeface="Arial Unicode MS" pitchFamily="34" charset="-128"/>
              </a:rPr>
              <a:t>M4 RIFLE (5.56mm)</a:t>
            </a:r>
          </a:p>
          <a:p>
            <a:pPr defTabSz="447675">
              <a:spcBef>
                <a:spcPct val="50000"/>
              </a:spcBef>
            </a:pPr>
            <a:endParaRPr lang="en-US" sz="1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Unicode MS" pitchFamily="34" charset="-128"/>
              <a:ea typeface="Arial Unicode MS" pitchFamily="34" charset="-128"/>
              <a:cs typeface="Arial Unicode MS" pitchFamily="34" charset="-128"/>
            </a:endParaRPr>
          </a:p>
          <a:p>
            <a:pPr defTabSz="447675">
              <a:spcBef>
                <a:spcPct val="50000"/>
              </a:spcBef>
            </a:pPr>
            <a:endParaRPr lang="en-US" sz="1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Unicode MS" pitchFamily="34" charset="-128"/>
              <a:ea typeface="Arial Unicode MS" pitchFamily="34" charset="-128"/>
              <a:cs typeface="Arial Unicode MS" pitchFamily="34" charset="-128"/>
            </a:endParaRPr>
          </a:p>
          <a:p>
            <a:pPr algn="ctr" defTabSz="447675">
              <a:spcBef>
                <a:spcPct val="50000"/>
              </a:spcBef>
            </a:pPr>
            <a:r>
              <a:rPr lang="en-US" sz="1400" b="1" u="sng" dirty="0" smtClean="0">
                <a:ln w="10541" cmpd="sng">
                  <a:solidFill>
                    <a:schemeClr val="accent1">
                      <a:shade val="88000"/>
                      <a:satMod val="110000"/>
                    </a:schemeClr>
                  </a:solidFill>
                  <a:prstDash val="solid"/>
                </a:ln>
                <a:latin typeface="Arial Unicode MS" pitchFamily="34" charset="-128"/>
                <a:ea typeface="Arial Unicode MS" pitchFamily="34" charset="-128"/>
                <a:cs typeface="Arial Unicode MS" pitchFamily="34" charset="-128"/>
              </a:rPr>
              <a:t>Unloading and Clearing Procedures</a:t>
            </a:r>
          </a:p>
          <a:p>
            <a:pPr marL="228600" indent="-228600" defTabSz="447675">
              <a:spcBef>
                <a:spcPct val="50000"/>
              </a:spcBef>
              <a:buAutoNum type="arabicPeriod"/>
            </a:pPr>
            <a:r>
              <a:rPr lang="en-US" sz="1400" b="1" dirty="0" smtClean="0">
                <a:ln w="10541" cmpd="sng">
                  <a:solidFill>
                    <a:schemeClr val="accent1">
                      <a:shade val="88000"/>
                      <a:satMod val="110000"/>
                    </a:schemeClr>
                  </a:solidFill>
                  <a:prstDash val="solid"/>
                </a:ln>
                <a:latin typeface="Arial Unicode MS" pitchFamily="34" charset="-128"/>
                <a:ea typeface="Arial Unicode MS" pitchFamily="34" charset="-128"/>
                <a:cs typeface="Arial Unicode MS" pitchFamily="34" charset="-128"/>
              </a:rPr>
              <a:t>Orient weapon in a safe direction.</a:t>
            </a:r>
          </a:p>
          <a:p>
            <a:pPr marL="228600" indent="-228600" defTabSz="447675">
              <a:spcBef>
                <a:spcPct val="50000"/>
              </a:spcBef>
              <a:buAutoNum type="arabicPeriod"/>
            </a:pPr>
            <a:r>
              <a:rPr lang="en-US" sz="1400" b="1" dirty="0" smtClean="0">
                <a:ln w="10541" cmpd="sng">
                  <a:solidFill>
                    <a:schemeClr val="accent1">
                      <a:shade val="88000"/>
                      <a:satMod val="110000"/>
                    </a:schemeClr>
                  </a:solidFill>
                  <a:prstDash val="solid"/>
                </a:ln>
                <a:latin typeface="Arial Unicode MS" pitchFamily="34" charset="-128"/>
                <a:ea typeface="Arial Unicode MS" pitchFamily="34" charset="-128"/>
                <a:cs typeface="Arial Unicode MS" pitchFamily="34" charset="-128"/>
              </a:rPr>
              <a:t>Remove the magazine from the weapon.</a:t>
            </a:r>
          </a:p>
          <a:p>
            <a:pPr marL="228600" indent="-228600" defTabSz="447675">
              <a:spcBef>
                <a:spcPct val="50000"/>
              </a:spcBef>
              <a:buAutoNum type="arabicPeriod"/>
            </a:pPr>
            <a:r>
              <a:rPr lang="en-US" sz="1400" b="1" dirty="0" smtClean="0">
                <a:ln w="10541" cmpd="sng">
                  <a:solidFill>
                    <a:schemeClr val="accent1">
                      <a:shade val="88000"/>
                      <a:satMod val="110000"/>
                    </a:schemeClr>
                  </a:solidFill>
                  <a:prstDash val="solid"/>
                </a:ln>
                <a:latin typeface="Arial Unicode MS" pitchFamily="34" charset="-128"/>
                <a:ea typeface="Arial Unicode MS" pitchFamily="34" charset="-128"/>
                <a:cs typeface="Arial Unicode MS" pitchFamily="34" charset="-128"/>
              </a:rPr>
              <a:t>Attempt to place weapon selector lever on SAFE.</a:t>
            </a:r>
          </a:p>
          <a:p>
            <a:pPr marL="228600" indent="-228600" defTabSz="447675">
              <a:spcBef>
                <a:spcPct val="50000"/>
              </a:spcBef>
              <a:buAutoNum type="arabicPeriod"/>
            </a:pPr>
            <a:r>
              <a:rPr lang="en-US" sz="1400" b="1" dirty="0" smtClean="0">
                <a:ln w="10541" cmpd="sng">
                  <a:solidFill>
                    <a:schemeClr val="accent1">
                      <a:shade val="88000"/>
                      <a:satMod val="110000"/>
                    </a:schemeClr>
                  </a:solidFill>
                  <a:prstDash val="solid"/>
                </a:ln>
                <a:latin typeface="Arial Unicode MS" pitchFamily="34" charset="-128"/>
                <a:ea typeface="Arial Unicode MS" pitchFamily="34" charset="-128"/>
                <a:cs typeface="Arial Unicode MS" pitchFamily="34" charset="-128"/>
              </a:rPr>
              <a:t>Lock bolt to rear (ensure weapon is on SAFE.</a:t>
            </a:r>
          </a:p>
          <a:p>
            <a:pPr marL="228600" indent="-228600" defTabSz="447675">
              <a:spcBef>
                <a:spcPct val="50000"/>
              </a:spcBef>
              <a:buAutoNum type="arabicPeriod"/>
            </a:pPr>
            <a:r>
              <a:rPr lang="en-US" sz="1400" b="1" dirty="0" smtClean="0">
                <a:ln w="10541" cmpd="sng">
                  <a:solidFill>
                    <a:schemeClr val="accent1">
                      <a:shade val="88000"/>
                      <a:satMod val="110000"/>
                    </a:schemeClr>
                  </a:solidFill>
                  <a:prstDash val="solid"/>
                </a:ln>
                <a:latin typeface="Arial Unicode MS" pitchFamily="34" charset="-128"/>
                <a:ea typeface="Arial Unicode MS" pitchFamily="34" charset="-128"/>
                <a:cs typeface="Arial Unicode MS" pitchFamily="34" charset="-128"/>
              </a:rPr>
              <a:t>Inspect the receiver and chamber to ensure no ammunition is present.</a:t>
            </a:r>
          </a:p>
          <a:p>
            <a:pPr marL="228600" indent="-228600" defTabSz="447675">
              <a:spcBef>
                <a:spcPct val="50000"/>
              </a:spcBef>
              <a:buAutoNum type="arabicPeriod"/>
            </a:pPr>
            <a:r>
              <a:rPr lang="en-US" sz="1400" b="1" dirty="0" smtClean="0">
                <a:ln w="10541" cmpd="sng">
                  <a:solidFill>
                    <a:schemeClr val="accent1">
                      <a:shade val="88000"/>
                      <a:satMod val="110000"/>
                    </a:schemeClr>
                  </a:solidFill>
                  <a:prstDash val="solid"/>
                </a:ln>
                <a:latin typeface="Arial Unicode MS" pitchFamily="34" charset="-128"/>
                <a:ea typeface="Arial Unicode MS" pitchFamily="34" charset="-128"/>
                <a:cs typeface="Arial Unicode MS" pitchFamily="34" charset="-128"/>
              </a:rPr>
              <a:t>With NO ammunition in the chamber or receiver, allow the bolt to go forward.</a:t>
            </a:r>
          </a:p>
          <a:p>
            <a:pPr marL="228600" indent="-228600" defTabSz="447675">
              <a:spcBef>
                <a:spcPct val="50000"/>
              </a:spcBef>
              <a:buAutoNum type="arabicPeriod"/>
            </a:pPr>
            <a:r>
              <a:rPr lang="en-US" sz="1400" b="1" dirty="0" smtClean="0">
                <a:ln w="10541" cmpd="sng">
                  <a:solidFill>
                    <a:schemeClr val="accent1">
                      <a:shade val="88000"/>
                      <a:satMod val="110000"/>
                    </a:schemeClr>
                  </a:solidFill>
                  <a:prstDash val="solid"/>
                </a:ln>
                <a:latin typeface="Arial Unicode MS" pitchFamily="34" charset="-128"/>
                <a:ea typeface="Arial Unicode MS" pitchFamily="34" charset="-128"/>
                <a:cs typeface="Arial Unicode MS" pitchFamily="34" charset="-128"/>
              </a:rPr>
              <a:t>Aim weapon into clearing container, rotate selector lever to SEMI, and squeeze the trigger.</a:t>
            </a:r>
          </a:p>
          <a:p>
            <a:pPr marL="228600" indent="-228600" defTabSz="447675">
              <a:spcBef>
                <a:spcPct val="50000"/>
              </a:spcBef>
              <a:buAutoNum type="arabicPeriod"/>
            </a:pPr>
            <a:r>
              <a:rPr lang="en-US" sz="1400" b="1" dirty="0" smtClean="0">
                <a:ln w="10541" cmpd="sng">
                  <a:solidFill>
                    <a:schemeClr val="accent1">
                      <a:shade val="88000"/>
                      <a:satMod val="110000"/>
                    </a:schemeClr>
                  </a:solidFill>
                  <a:prstDash val="solid"/>
                </a:ln>
                <a:latin typeface="Arial Unicode MS" pitchFamily="34" charset="-128"/>
                <a:ea typeface="Arial Unicode MS" pitchFamily="34" charset="-128"/>
                <a:cs typeface="Arial Unicode MS" pitchFamily="34" charset="-128"/>
              </a:rPr>
              <a:t>Charge weapon once.</a:t>
            </a:r>
          </a:p>
          <a:p>
            <a:pPr marL="228600" indent="-228600" defTabSz="447675">
              <a:spcBef>
                <a:spcPct val="50000"/>
              </a:spcBef>
              <a:buAutoNum type="arabicPeriod"/>
            </a:pPr>
            <a:r>
              <a:rPr lang="en-US" sz="1400" b="1" dirty="0" smtClean="0">
                <a:ln w="10541" cmpd="sng">
                  <a:solidFill>
                    <a:schemeClr val="accent1">
                      <a:shade val="88000"/>
                      <a:satMod val="110000"/>
                    </a:schemeClr>
                  </a:solidFill>
                  <a:prstDash val="solid"/>
                </a:ln>
                <a:latin typeface="Arial Unicode MS" pitchFamily="34" charset="-128"/>
                <a:ea typeface="Arial Unicode MS" pitchFamily="34" charset="-128"/>
                <a:cs typeface="Arial Unicode MS" pitchFamily="34" charset="-128"/>
              </a:rPr>
              <a:t>Place selector lever to safe. </a:t>
            </a:r>
            <a:endParaRPr lang="en-US" sz="1050" b="0" dirty="0">
              <a:latin typeface="Arial Unicode MS" pitchFamily="34" charset="-128"/>
              <a:ea typeface="Arial Unicode MS" pitchFamily="34" charset="-128"/>
              <a:cs typeface="Arial Unicode MS" pitchFamily="34" charset="-128"/>
            </a:endParaRPr>
          </a:p>
        </p:txBody>
      </p:sp>
      <p:pic>
        <p:nvPicPr>
          <p:cNvPr id="6" name="Picture 5" descr="m4.jpg"/>
          <p:cNvPicPr>
            <a:picLocks noChangeAspect="1"/>
          </p:cNvPicPr>
          <p:nvPr/>
        </p:nvPicPr>
        <p:blipFill>
          <a:blip r:embed="rId4" cstate="print"/>
          <a:stretch>
            <a:fillRect/>
          </a:stretch>
        </p:blipFill>
        <p:spPr>
          <a:xfrm flipH="1">
            <a:off x="2514600" y="1524002"/>
            <a:ext cx="1828800" cy="625543"/>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cubkgd.jpg"/>
          <p:cNvPicPr>
            <a:picLocks noChangeAspect="1"/>
          </p:cNvPicPr>
          <p:nvPr/>
        </p:nvPicPr>
        <p:blipFill>
          <a:blip r:embed="rId3" cstate="print">
            <a:lum bright="20000" contrast="-12000"/>
          </a:blip>
          <a:srcRect l="50929" r="947"/>
          <a:stretch>
            <a:fillRect/>
          </a:stretch>
        </p:blipFill>
        <p:spPr>
          <a:xfrm rot="10800000">
            <a:off x="1447802" y="1143000"/>
            <a:ext cx="3960631" cy="6172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angle 2"/>
          <p:cNvSpPr>
            <a:spLocks noChangeArrowheads="1"/>
          </p:cNvSpPr>
          <p:nvPr/>
        </p:nvSpPr>
        <p:spPr bwMode="auto">
          <a:xfrm>
            <a:off x="1600200" y="1143000"/>
            <a:ext cx="3657600" cy="5511765"/>
          </a:xfrm>
          <a:prstGeom prst="rect">
            <a:avLst/>
          </a:prstGeom>
          <a:noFill/>
          <a:ln w="47625" cmpd="thinThick">
            <a:noFill/>
            <a:miter lim="800000"/>
            <a:headEnd/>
            <a:tailEnd/>
          </a:ln>
          <a:effectLst/>
        </p:spPr>
        <p:txBody>
          <a:bodyPr wrap="square" lIns="65088" tIns="31750" rIns="65088" bIns="31750">
            <a:spAutoFit/>
          </a:bodyPr>
          <a:lstStyle/>
          <a:p>
            <a:pPr algn="ctr" defTabSz="447675">
              <a:spcBef>
                <a:spcPct val="50000"/>
              </a:spcBef>
            </a:pPr>
            <a:r>
              <a:rPr lang="en-US"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Unicode MS" pitchFamily="34" charset="-128"/>
                <a:ea typeface="Arial Unicode MS" pitchFamily="34" charset="-128"/>
                <a:cs typeface="Arial Unicode MS" pitchFamily="34" charset="-128"/>
              </a:rPr>
              <a:t>M9 Semiautomatic Pistol (9mm) </a:t>
            </a:r>
          </a:p>
          <a:p>
            <a:pPr defTabSz="447675">
              <a:spcBef>
                <a:spcPct val="50000"/>
              </a:spcBef>
            </a:pPr>
            <a:endParaRPr lang="en-US" sz="1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Unicode MS" pitchFamily="34" charset="-128"/>
              <a:ea typeface="Arial Unicode MS" pitchFamily="34" charset="-128"/>
              <a:cs typeface="Arial Unicode MS" pitchFamily="34" charset="-128"/>
            </a:endParaRPr>
          </a:p>
          <a:p>
            <a:pPr defTabSz="447675">
              <a:spcBef>
                <a:spcPct val="50000"/>
              </a:spcBef>
            </a:pPr>
            <a:endParaRPr lang="en-US" sz="1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Unicode MS" pitchFamily="34" charset="-128"/>
              <a:ea typeface="Arial Unicode MS" pitchFamily="34" charset="-128"/>
              <a:cs typeface="Arial Unicode MS" pitchFamily="34" charset="-128"/>
            </a:endParaRPr>
          </a:p>
          <a:p>
            <a:pPr algn="ctr" defTabSz="447675">
              <a:spcBef>
                <a:spcPct val="50000"/>
              </a:spcBef>
            </a:pPr>
            <a:r>
              <a:rPr lang="en-US" sz="1400" b="1" u="sng" dirty="0" smtClean="0">
                <a:ln w="10541" cmpd="sng">
                  <a:solidFill>
                    <a:schemeClr val="accent1">
                      <a:shade val="88000"/>
                      <a:satMod val="110000"/>
                    </a:schemeClr>
                  </a:solidFill>
                  <a:prstDash val="solid"/>
                </a:ln>
                <a:latin typeface="Arial Unicode MS" pitchFamily="34" charset="-128"/>
                <a:ea typeface="Arial Unicode MS" pitchFamily="34" charset="-128"/>
                <a:cs typeface="Arial Unicode MS" pitchFamily="34" charset="-128"/>
              </a:rPr>
              <a:t>Unloading and Clearing Procedures</a:t>
            </a:r>
          </a:p>
          <a:p>
            <a:pPr marL="228600" indent="-228600" defTabSz="447675">
              <a:spcBef>
                <a:spcPct val="50000"/>
              </a:spcBef>
              <a:buAutoNum type="arabicPeriod"/>
            </a:pPr>
            <a:r>
              <a:rPr lang="en-US" sz="1400" b="1" dirty="0" smtClean="0">
                <a:ln w="10541" cmpd="sng">
                  <a:solidFill>
                    <a:schemeClr val="accent1">
                      <a:shade val="88000"/>
                      <a:satMod val="110000"/>
                    </a:schemeClr>
                  </a:solidFill>
                  <a:prstDash val="solid"/>
                </a:ln>
                <a:latin typeface="Arial Unicode MS" pitchFamily="34" charset="-128"/>
                <a:ea typeface="Arial Unicode MS" pitchFamily="34" charset="-128"/>
                <a:cs typeface="Arial Unicode MS" pitchFamily="34" charset="-128"/>
              </a:rPr>
              <a:t>Orient weapon in a safe direction.</a:t>
            </a:r>
          </a:p>
          <a:p>
            <a:pPr marL="228600" indent="-228600" defTabSz="447675">
              <a:spcBef>
                <a:spcPct val="50000"/>
              </a:spcBef>
              <a:buAutoNum type="arabicPeriod"/>
            </a:pPr>
            <a:r>
              <a:rPr lang="en-US" sz="1400" b="1" dirty="0" smtClean="0">
                <a:ln w="10541" cmpd="sng">
                  <a:solidFill>
                    <a:schemeClr val="accent1">
                      <a:shade val="88000"/>
                      <a:satMod val="110000"/>
                    </a:schemeClr>
                  </a:solidFill>
                  <a:prstDash val="solid"/>
                </a:ln>
                <a:latin typeface="Arial Unicode MS" pitchFamily="34" charset="-128"/>
                <a:ea typeface="Arial Unicode MS" pitchFamily="34" charset="-128"/>
                <a:cs typeface="Arial Unicode MS" pitchFamily="34" charset="-128"/>
              </a:rPr>
              <a:t>Place </a:t>
            </a:r>
            <a:r>
              <a:rPr lang="en-US" sz="1400" b="1" dirty="0" err="1" smtClean="0">
                <a:ln w="10541" cmpd="sng">
                  <a:solidFill>
                    <a:schemeClr val="accent1">
                      <a:shade val="88000"/>
                      <a:satMod val="110000"/>
                    </a:schemeClr>
                  </a:solidFill>
                  <a:prstDash val="solid"/>
                </a:ln>
                <a:latin typeface="Arial Unicode MS" pitchFamily="34" charset="-128"/>
                <a:ea typeface="Arial Unicode MS" pitchFamily="34" charset="-128"/>
                <a:cs typeface="Arial Unicode MS" pitchFamily="34" charset="-128"/>
              </a:rPr>
              <a:t>decocking</a:t>
            </a:r>
            <a:r>
              <a:rPr lang="en-US" sz="1400" b="1" dirty="0" smtClean="0">
                <a:ln w="10541" cmpd="sng">
                  <a:solidFill>
                    <a:schemeClr val="accent1">
                      <a:shade val="88000"/>
                      <a:satMod val="110000"/>
                    </a:schemeClr>
                  </a:solidFill>
                  <a:prstDash val="solid"/>
                </a:ln>
                <a:latin typeface="Arial Unicode MS" pitchFamily="34" charset="-128"/>
                <a:ea typeface="Arial Unicode MS" pitchFamily="34" charset="-128"/>
                <a:cs typeface="Arial Unicode MS" pitchFamily="34" charset="-128"/>
              </a:rPr>
              <a:t>/safety on safe.</a:t>
            </a:r>
          </a:p>
          <a:p>
            <a:pPr marL="228600" indent="-228600" defTabSz="447675">
              <a:spcBef>
                <a:spcPct val="50000"/>
              </a:spcBef>
              <a:buAutoNum type="arabicPeriod"/>
            </a:pPr>
            <a:r>
              <a:rPr lang="en-US" sz="1400" b="1" dirty="0" smtClean="0">
                <a:ln w="10541" cmpd="sng">
                  <a:solidFill>
                    <a:schemeClr val="accent1">
                      <a:shade val="88000"/>
                      <a:satMod val="110000"/>
                    </a:schemeClr>
                  </a:solidFill>
                  <a:prstDash val="solid"/>
                </a:ln>
                <a:latin typeface="Arial Unicode MS" pitchFamily="34" charset="-128"/>
                <a:ea typeface="Arial Unicode MS" pitchFamily="34" charset="-128"/>
                <a:cs typeface="Arial Unicode MS" pitchFamily="34" charset="-128"/>
              </a:rPr>
              <a:t>Depress the magazine release button and remove the magazine.</a:t>
            </a:r>
          </a:p>
          <a:p>
            <a:pPr marL="228600" indent="-228600" defTabSz="447675">
              <a:spcBef>
                <a:spcPct val="50000"/>
              </a:spcBef>
              <a:buAutoNum type="arabicPeriod"/>
            </a:pPr>
            <a:r>
              <a:rPr lang="en-US" sz="1400" b="1" dirty="0" smtClean="0">
                <a:ln w="10541" cmpd="sng">
                  <a:solidFill>
                    <a:schemeClr val="accent1">
                      <a:shade val="88000"/>
                      <a:satMod val="110000"/>
                    </a:schemeClr>
                  </a:solidFill>
                  <a:prstDash val="solid"/>
                </a:ln>
                <a:latin typeface="Arial Unicode MS" pitchFamily="34" charset="-128"/>
                <a:ea typeface="Arial Unicode MS" pitchFamily="34" charset="-128"/>
                <a:cs typeface="Arial Unicode MS" pitchFamily="34" charset="-128"/>
              </a:rPr>
              <a:t>Grasp the slide narrations and fully retract the slide to remove the chambered cartridge.</a:t>
            </a:r>
          </a:p>
          <a:p>
            <a:pPr marL="228600" indent="-228600" defTabSz="447675">
              <a:spcBef>
                <a:spcPct val="50000"/>
              </a:spcBef>
              <a:buAutoNum type="arabicPeriod"/>
            </a:pPr>
            <a:r>
              <a:rPr lang="en-US" sz="1400" b="1" dirty="0" smtClean="0">
                <a:ln w="10541" cmpd="sng">
                  <a:solidFill>
                    <a:schemeClr val="accent1">
                      <a:shade val="88000"/>
                      <a:satMod val="110000"/>
                    </a:schemeClr>
                  </a:solidFill>
                  <a:prstDash val="solid"/>
                </a:ln>
                <a:latin typeface="Arial Unicode MS" pitchFamily="34" charset="-128"/>
                <a:ea typeface="Arial Unicode MS" pitchFamily="34" charset="-128"/>
                <a:cs typeface="Arial Unicode MS" pitchFamily="34" charset="-128"/>
              </a:rPr>
              <a:t>Lock the slide to the rear, using the slide stop, and visually inspect chamber to ensure it is empty.</a:t>
            </a:r>
          </a:p>
          <a:p>
            <a:pPr marL="228600" indent="-228600" defTabSz="447675">
              <a:spcBef>
                <a:spcPct val="50000"/>
              </a:spcBef>
              <a:buAutoNum type="arabicPeriod"/>
            </a:pPr>
            <a:r>
              <a:rPr lang="en-US" sz="1400" b="1" dirty="0" smtClean="0">
                <a:ln w="10541" cmpd="sng">
                  <a:solidFill>
                    <a:schemeClr val="accent1">
                      <a:shade val="88000"/>
                      <a:satMod val="110000"/>
                    </a:schemeClr>
                  </a:solidFill>
                  <a:prstDash val="solid"/>
                </a:ln>
                <a:latin typeface="Arial Unicode MS" pitchFamily="34" charset="-128"/>
                <a:ea typeface="Arial Unicode MS" pitchFamily="34" charset="-128"/>
                <a:cs typeface="Arial Unicode MS" pitchFamily="34" charset="-128"/>
              </a:rPr>
              <a:t>Release the slide STOP to allow the slide to return fully to the forward position.</a:t>
            </a:r>
          </a:p>
          <a:p>
            <a:pPr marL="228600" indent="-228600" defTabSz="447675">
              <a:spcBef>
                <a:spcPct val="50000"/>
              </a:spcBef>
              <a:buAutoNum type="arabicPeriod"/>
            </a:pPr>
            <a:r>
              <a:rPr lang="en-US" sz="1400" b="1" dirty="0" smtClean="0">
                <a:ln w="10541" cmpd="sng">
                  <a:solidFill>
                    <a:schemeClr val="accent1">
                      <a:shade val="88000"/>
                      <a:satMod val="110000"/>
                    </a:schemeClr>
                  </a:solidFill>
                  <a:prstDash val="solid"/>
                </a:ln>
                <a:latin typeface="Arial Unicode MS" pitchFamily="34" charset="-128"/>
                <a:ea typeface="Arial Unicode MS" pitchFamily="34" charset="-128"/>
                <a:cs typeface="Arial Unicode MS" pitchFamily="34" charset="-128"/>
              </a:rPr>
              <a:t>Place weapon on FIRE.</a:t>
            </a:r>
          </a:p>
          <a:p>
            <a:pPr marL="228600" indent="-228600" defTabSz="447675">
              <a:spcBef>
                <a:spcPct val="50000"/>
              </a:spcBef>
              <a:buAutoNum type="arabicPeriod"/>
            </a:pPr>
            <a:r>
              <a:rPr lang="en-US" sz="1400" b="1" dirty="0" smtClean="0">
                <a:ln w="10541" cmpd="sng">
                  <a:solidFill>
                    <a:schemeClr val="accent1">
                      <a:shade val="88000"/>
                      <a:satMod val="110000"/>
                    </a:schemeClr>
                  </a:solidFill>
                  <a:prstDash val="solid"/>
                </a:ln>
                <a:latin typeface="Arial Unicode MS" pitchFamily="34" charset="-128"/>
                <a:ea typeface="Arial Unicode MS" pitchFamily="34" charset="-128"/>
                <a:cs typeface="Arial Unicode MS" pitchFamily="34" charset="-128"/>
              </a:rPr>
              <a:t>Squeeze trigger.</a:t>
            </a:r>
          </a:p>
          <a:p>
            <a:pPr marL="228600" indent="-228600" defTabSz="447675">
              <a:spcBef>
                <a:spcPct val="50000"/>
              </a:spcBef>
              <a:buAutoNum type="arabicPeriod"/>
            </a:pPr>
            <a:r>
              <a:rPr lang="en-US" sz="1400" b="1" dirty="0" smtClean="0">
                <a:ln w="10541" cmpd="sng">
                  <a:solidFill>
                    <a:schemeClr val="accent1">
                      <a:shade val="88000"/>
                      <a:satMod val="110000"/>
                    </a:schemeClr>
                  </a:solidFill>
                  <a:prstDash val="solid"/>
                </a:ln>
                <a:latin typeface="Arial Unicode MS" pitchFamily="34" charset="-128"/>
                <a:ea typeface="Arial Unicode MS" pitchFamily="34" charset="-128"/>
                <a:cs typeface="Arial Unicode MS" pitchFamily="34" charset="-128"/>
              </a:rPr>
              <a:t>Place weapon on safe. </a:t>
            </a:r>
            <a:endParaRPr lang="en-US" sz="1050" b="0" dirty="0">
              <a:latin typeface="Arial Unicode MS" pitchFamily="34" charset="-128"/>
              <a:ea typeface="Arial Unicode MS" pitchFamily="34" charset="-128"/>
              <a:cs typeface="Arial Unicode MS" pitchFamily="34" charset="-128"/>
            </a:endParaRPr>
          </a:p>
        </p:txBody>
      </p:sp>
      <p:pic>
        <p:nvPicPr>
          <p:cNvPr id="7" name="Picture 6" descr="pistol_m9.jpg"/>
          <p:cNvPicPr>
            <a:picLocks noChangeAspect="1"/>
          </p:cNvPicPr>
          <p:nvPr/>
        </p:nvPicPr>
        <p:blipFill>
          <a:blip r:embed="rId4" cstate="print"/>
          <a:stretch>
            <a:fillRect/>
          </a:stretch>
        </p:blipFill>
        <p:spPr>
          <a:xfrm flipH="1">
            <a:off x="2987702" y="1524000"/>
            <a:ext cx="866274" cy="6858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cubkgd.jpg"/>
          <p:cNvPicPr>
            <a:picLocks noChangeAspect="1"/>
          </p:cNvPicPr>
          <p:nvPr/>
        </p:nvPicPr>
        <p:blipFill>
          <a:blip r:embed="rId3" cstate="print">
            <a:lum bright="20000" contrast="-12000"/>
          </a:blip>
          <a:srcRect l="50929" r="947"/>
          <a:stretch>
            <a:fillRect/>
          </a:stretch>
        </p:blipFill>
        <p:spPr>
          <a:xfrm rot="10800000">
            <a:off x="1447802" y="1143000"/>
            <a:ext cx="3960631" cy="6172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m240b.jpg"/>
          <p:cNvPicPr>
            <a:picLocks noChangeAspect="1"/>
          </p:cNvPicPr>
          <p:nvPr/>
        </p:nvPicPr>
        <p:blipFill>
          <a:blip r:embed="rId4" cstate="print"/>
          <a:srcRect t="30000" b="26000"/>
          <a:stretch>
            <a:fillRect/>
          </a:stretch>
        </p:blipFill>
        <p:spPr>
          <a:xfrm flipH="1">
            <a:off x="2537460" y="1485901"/>
            <a:ext cx="1776844" cy="723900"/>
          </a:xfrm>
          <a:prstGeom prst="rect">
            <a:avLst/>
          </a:prstGeom>
        </p:spPr>
      </p:pic>
      <p:sp>
        <p:nvSpPr>
          <p:cNvPr id="8" name="TextBox 7"/>
          <p:cNvSpPr txBox="1"/>
          <p:nvPr/>
        </p:nvSpPr>
        <p:spPr>
          <a:xfrm>
            <a:off x="1363981" y="2398216"/>
            <a:ext cx="4121641" cy="215444"/>
          </a:xfrm>
          <a:prstGeom prst="rect">
            <a:avLst/>
          </a:prstGeom>
          <a:noFill/>
        </p:spPr>
        <p:txBody>
          <a:bodyPr wrap="none" rtlCol="0">
            <a:spAutoFit/>
          </a:bodyPr>
          <a:lstStyle/>
          <a:p>
            <a:pPr algn="ctr"/>
            <a:r>
              <a:rPr lang="en-US" sz="800" b="1" u="sng" dirty="0" smtClean="0">
                <a:solidFill>
                  <a:srgbClr val="C00000"/>
                </a:solidFill>
              </a:rPr>
              <a:t>WARNING: DO NOT INSTALL OR REMOVE A LOADED WEAPON FROM A MOUNTING BRACKET</a:t>
            </a:r>
            <a:endParaRPr lang="en-US" sz="800" b="1" u="sng" dirty="0">
              <a:solidFill>
                <a:srgbClr val="C00000"/>
              </a:solidFill>
            </a:endParaRPr>
          </a:p>
        </p:txBody>
      </p:sp>
      <p:sp>
        <p:nvSpPr>
          <p:cNvPr id="2" name="Rectangle 2"/>
          <p:cNvSpPr>
            <a:spLocks noChangeArrowheads="1"/>
          </p:cNvSpPr>
          <p:nvPr/>
        </p:nvSpPr>
        <p:spPr bwMode="auto">
          <a:xfrm>
            <a:off x="1447800" y="1143001"/>
            <a:ext cx="3962400" cy="5388655"/>
          </a:xfrm>
          <a:prstGeom prst="rect">
            <a:avLst/>
          </a:prstGeom>
          <a:noFill/>
          <a:ln w="47625" cmpd="thinThick">
            <a:noFill/>
            <a:miter lim="800000"/>
            <a:headEnd/>
            <a:tailEnd/>
          </a:ln>
          <a:effectLst/>
        </p:spPr>
        <p:txBody>
          <a:bodyPr wrap="square" lIns="65088" tIns="31750" rIns="65088" bIns="31750">
            <a:spAutoFit/>
          </a:bodyPr>
          <a:lstStyle/>
          <a:p>
            <a:pPr algn="ctr" defTabSz="447675">
              <a:spcBef>
                <a:spcPct val="50000"/>
              </a:spcBef>
            </a:pPr>
            <a:r>
              <a:rPr lang="en-US" sz="1600"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Unicode MS" pitchFamily="34" charset="-128"/>
                <a:ea typeface="Arial Unicode MS" pitchFamily="34" charset="-128"/>
                <a:cs typeface="Arial Unicode MS" pitchFamily="34" charset="-128"/>
              </a:rPr>
              <a:t>M240B Machine Gun (7.62mm) </a:t>
            </a:r>
          </a:p>
          <a:p>
            <a:pPr defTabSz="447675">
              <a:spcBef>
                <a:spcPct val="50000"/>
              </a:spcBef>
            </a:pPr>
            <a:endParaRPr lang="en-US" sz="1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Unicode MS" pitchFamily="34" charset="-128"/>
              <a:ea typeface="Arial Unicode MS" pitchFamily="34" charset="-128"/>
              <a:cs typeface="Arial Unicode MS" pitchFamily="34" charset="-128"/>
            </a:endParaRPr>
          </a:p>
          <a:p>
            <a:pPr defTabSz="447675">
              <a:spcBef>
                <a:spcPct val="50000"/>
              </a:spcBef>
            </a:pPr>
            <a:endParaRPr lang="en-US" sz="1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Unicode MS" pitchFamily="34" charset="-128"/>
              <a:ea typeface="Arial Unicode MS" pitchFamily="34" charset="-128"/>
              <a:cs typeface="Arial Unicode MS" pitchFamily="34" charset="-128"/>
            </a:endParaRPr>
          </a:p>
          <a:p>
            <a:pPr algn="ctr" defTabSz="447675">
              <a:spcBef>
                <a:spcPct val="50000"/>
              </a:spcBef>
            </a:pPr>
            <a:endParaRPr lang="en-US" sz="400" b="1" u="sng" dirty="0" smtClean="0">
              <a:ln w="10541" cmpd="sng">
                <a:solidFill>
                  <a:schemeClr val="accent1">
                    <a:shade val="88000"/>
                    <a:satMod val="110000"/>
                  </a:schemeClr>
                </a:solidFill>
                <a:prstDash val="solid"/>
              </a:ln>
              <a:latin typeface="Arial Unicode MS" pitchFamily="34" charset="-128"/>
              <a:ea typeface="Arial Unicode MS" pitchFamily="34" charset="-128"/>
              <a:cs typeface="Arial Unicode MS" pitchFamily="34" charset="-128"/>
            </a:endParaRPr>
          </a:p>
          <a:p>
            <a:pPr algn="ctr" defTabSz="447675">
              <a:spcBef>
                <a:spcPct val="50000"/>
              </a:spcBef>
            </a:pPr>
            <a:r>
              <a:rPr lang="en-US" sz="1200" b="1" u="sng" dirty="0" smtClean="0">
                <a:ln w="10541" cmpd="sng">
                  <a:solidFill>
                    <a:schemeClr val="accent1">
                      <a:shade val="88000"/>
                      <a:satMod val="110000"/>
                    </a:schemeClr>
                  </a:solidFill>
                  <a:prstDash val="solid"/>
                </a:ln>
                <a:latin typeface="Arial Unicode MS" pitchFamily="34" charset="-128"/>
                <a:ea typeface="Arial Unicode MS" pitchFamily="34" charset="-128"/>
                <a:cs typeface="Arial Unicode MS" pitchFamily="34" charset="-128"/>
              </a:rPr>
              <a:t>Unloading and Clearing Procedures</a:t>
            </a:r>
          </a:p>
          <a:p>
            <a:pPr algn="ctr" defTabSz="447675">
              <a:spcBef>
                <a:spcPct val="50000"/>
              </a:spcBef>
            </a:pPr>
            <a:endParaRPr lang="en-US" sz="1200" b="1" u="sng" dirty="0" smtClean="0">
              <a:ln w="10541" cmpd="sng">
                <a:solidFill>
                  <a:schemeClr val="accent1">
                    <a:shade val="88000"/>
                    <a:satMod val="110000"/>
                  </a:schemeClr>
                </a:solidFill>
                <a:prstDash val="solid"/>
              </a:ln>
              <a:latin typeface="Arial Unicode MS" pitchFamily="34" charset="-128"/>
              <a:ea typeface="Arial Unicode MS" pitchFamily="34" charset="-128"/>
              <a:cs typeface="Arial Unicode MS" pitchFamily="34" charset="-128"/>
            </a:endParaRPr>
          </a:p>
          <a:p>
            <a:pPr marL="228600" indent="-228600" defTabSz="447675">
              <a:spcBef>
                <a:spcPct val="50000"/>
              </a:spcBef>
              <a:buAutoNum type="arabicPeriod"/>
            </a:pPr>
            <a:r>
              <a:rPr lang="en-US" sz="1200" b="1" dirty="0" smtClean="0">
                <a:ln w="10541" cmpd="sng">
                  <a:solidFill>
                    <a:schemeClr val="accent1">
                      <a:shade val="88000"/>
                      <a:satMod val="110000"/>
                    </a:schemeClr>
                  </a:solidFill>
                  <a:prstDash val="solid"/>
                </a:ln>
                <a:latin typeface="Arial Unicode MS" pitchFamily="34" charset="-128"/>
                <a:ea typeface="Arial Unicode MS" pitchFamily="34" charset="-128"/>
                <a:cs typeface="Arial Unicode MS" pitchFamily="34" charset="-128"/>
              </a:rPr>
              <a:t>Orient weapon in a safe direction.</a:t>
            </a:r>
          </a:p>
          <a:p>
            <a:pPr marL="228600" indent="-228600" defTabSz="447675">
              <a:spcBef>
                <a:spcPct val="50000"/>
              </a:spcBef>
              <a:buAutoNum type="arabicPeriod"/>
            </a:pPr>
            <a:r>
              <a:rPr lang="en-US" sz="1200" b="1" dirty="0" smtClean="0">
                <a:ln w="10541" cmpd="sng">
                  <a:solidFill>
                    <a:schemeClr val="accent1">
                      <a:shade val="88000"/>
                      <a:satMod val="110000"/>
                    </a:schemeClr>
                  </a:solidFill>
                  <a:prstDash val="solid"/>
                </a:ln>
                <a:latin typeface="Arial Unicode MS" pitchFamily="34" charset="-128"/>
                <a:ea typeface="Arial Unicode MS" pitchFamily="34" charset="-128"/>
                <a:cs typeface="Arial Unicode MS" pitchFamily="34" charset="-128"/>
              </a:rPr>
              <a:t>Ensure weapon is on SAFE. NOTE: If the bolt is in the forward position place the weapon FIRE. Pull the cocking handle to the rear, locking the bolt to the rear. Place the weapon on SAFE.</a:t>
            </a:r>
          </a:p>
          <a:p>
            <a:pPr marL="228600" indent="-228600" defTabSz="447675">
              <a:spcBef>
                <a:spcPct val="50000"/>
              </a:spcBef>
              <a:buAutoNum type="arabicPeriod"/>
            </a:pPr>
            <a:r>
              <a:rPr lang="en-US" sz="1200" b="1" dirty="0" smtClean="0">
                <a:ln w="10541" cmpd="sng">
                  <a:solidFill>
                    <a:schemeClr val="accent1">
                      <a:shade val="88000"/>
                      <a:satMod val="110000"/>
                    </a:schemeClr>
                  </a:solidFill>
                  <a:prstDash val="solid"/>
                </a:ln>
                <a:latin typeface="Arial Unicode MS" pitchFamily="34" charset="-128"/>
                <a:ea typeface="Arial Unicode MS" pitchFamily="34" charset="-128"/>
                <a:cs typeface="Arial Unicode MS" pitchFamily="34" charset="-128"/>
              </a:rPr>
              <a:t>Push in latches to open cover assembly.</a:t>
            </a:r>
          </a:p>
          <a:p>
            <a:pPr marL="228600" indent="-228600" defTabSz="447675">
              <a:spcBef>
                <a:spcPct val="50000"/>
              </a:spcBef>
              <a:buAutoNum type="arabicPeriod"/>
            </a:pPr>
            <a:r>
              <a:rPr lang="en-US" sz="1200" b="1" dirty="0" smtClean="0">
                <a:ln w="10541" cmpd="sng">
                  <a:solidFill>
                    <a:schemeClr val="accent1">
                      <a:shade val="88000"/>
                      <a:satMod val="110000"/>
                    </a:schemeClr>
                  </a:solidFill>
                  <a:prstDash val="solid"/>
                </a:ln>
                <a:latin typeface="Arial Unicode MS" pitchFamily="34" charset="-128"/>
                <a:ea typeface="Arial Unicode MS" pitchFamily="34" charset="-128"/>
                <a:cs typeface="Arial Unicode MS" pitchFamily="34" charset="-128"/>
              </a:rPr>
              <a:t>Remove ammunition belt.</a:t>
            </a:r>
          </a:p>
          <a:p>
            <a:pPr marL="228600" indent="-228600" defTabSz="447675">
              <a:spcBef>
                <a:spcPct val="50000"/>
              </a:spcBef>
              <a:buAutoNum type="arabicPeriod"/>
            </a:pPr>
            <a:r>
              <a:rPr lang="en-US" sz="1200" b="1" dirty="0" smtClean="0">
                <a:ln w="10541" cmpd="sng">
                  <a:solidFill>
                    <a:schemeClr val="accent1">
                      <a:shade val="88000"/>
                      <a:satMod val="110000"/>
                    </a:schemeClr>
                  </a:solidFill>
                  <a:prstDash val="solid"/>
                </a:ln>
                <a:latin typeface="Arial Unicode MS" pitchFamily="34" charset="-128"/>
                <a:ea typeface="Arial Unicode MS" pitchFamily="34" charset="-128"/>
                <a:cs typeface="Arial Unicode MS" pitchFamily="34" charset="-128"/>
              </a:rPr>
              <a:t>Check the feed tray. </a:t>
            </a:r>
          </a:p>
          <a:p>
            <a:pPr marL="800100" lvl="1" indent="-342900" defTabSz="447675">
              <a:spcBef>
                <a:spcPct val="50000"/>
              </a:spcBef>
              <a:buAutoNum type="alphaLcPeriod"/>
            </a:pPr>
            <a:r>
              <a:rPr lang="en-US" sz="1200" b="1" dirty="0" smtClean="0">
                <a:ln w="10541" cmpd="sng">
                  <a:solidFill>
                    <a:schemeClr val="accent1">
                      <a:shade val="88000"/>
                      <a:satMod val="110000"/>
                    </a:schemeClr>
                  </a:solidFill>
                  <a:prstDash val="solid"/>
                </a:ln>
                <a:latin typeface="Arial Unicode MS" pitchFamily="34" charset="-128"/>
                <a:ea typeface="Arial Unicode MS" pitchFamily="34" charset="-128"/>
                <a:cs typeface="Arial Unicode MS" pitchFamily="34" charset="-128"/>
              </a:rPr>
              <a:t>Lift the feed tray and inspect the chamber.</a:t>
            </a:r>
          </a:p>
          <a:p>
            <a:pPr marL="800100" lvl="1" indent="-342900" defTabSz="447675">
              <a:spcBef>
                <a:spcPct val="50000"/>
              </a:spcBef>
              <a:buAutoNum type="alphaLcPeriod"/>
            </a:pPr>
            <a:r>
              <a:rPr lang="en-US" sz="1200" b="1" dirty="0" smtClean="0">
                <a:ln w="10541" cmpd="sng">
                  <a:solidFill>
                    <a:schemeClr val="accent1">
                      <a:shade val="88000"/>
                      <a:satMod val="110000"/>
                    </a:schemeClr>
                  </a:solidFill>
                  <a:prstDash val="solid"/>
                </a:ln>
                <a:latin typeface="Arial Unicode MS" pitchFamily="34" charset="-128"/>
                <a:ea typeface="Arial Unicode MS" pitchFamily="34" charset="-128"/>
                <a:cs typeface="Arial Unicode MS" pitchFamily="34" charset="-128"/>
              </a:rPr>
              <a:t>Check the space between the face of the bolt and the chamber, to include the space under the bolt and operating rod assembly.</a:t>
            </a:r>
          </a:p>
          <a:p>
            <a:pPr marL="342900" indent="-342900" defTabSz="447675">
              <a:spcBef>
                <a:spcPct val="50000"/>
              </a:spcBef>
            </a:pPr>
            <a:r>
              <a:rPr lang="en-US" sz="1200" b="1" dirty="0" smtClean="0">
                <a:ln w="10541" cmpd="sng">
                  <a:solidFill>
                    <a:schemeClr val="accent1">
                      <a:shade val="88000"/>
                      <a:satMod val="110000"/>
                    </a:schemeClr>
                  </a:solidFill>
                  <a:prstDash val="solid"/>
                </a:ln>
                <a:latin typeface="Arial Unicode MS" pitchFamily="34" charset="-128"/>
                <a:ea typeface="Arial Unicode MS" pitchFamily="34" charset="-128"/>
                <a:cs typeface="Arial Unicode MS" pitchFamily="34" charset="-128"/>
              </a:rPr>
              <a:t>6.  Close feed tray and feed tray cover.</a:t>
            </a:r>
          </a:p>
          <a:p>
            <a:pPr marL="342900" indent="-342900" defTabSz="447675">
              <a:spcBef>
                <a:spcPct val="50000"/>
              </a:spcBef>
            </a:pPr>
            <a:r>
              <a:rPr lang="en-US" sz="1200" b="1" dirty="0" smtClean="0">
                <a:ln w="10541" cmpd="sng">
                  <a:solidFill>
                    <a:schemeClr val="accent1">
                      <a:shade val="88000"/>
                      <a:satMod val="110000"/>
                    </a:schemeClr>
                  </a:solidFill>
                  <a:prstDash val="solid"/>
                </a:ln>
                <a:latin typeface="Arial Unicode MS" pitchFamily="34" charset="-128"/>
                <a:ea typeface="Arial Unicode MS" pitchFamily="34" charset="-128"/>
                <a:cs typeface="Arial Unicode MS" pitchFamily="34" charset="-128"/>
              </a:rPr>
              <a:t>7.  Place safety on FIRE.</a:t>
            </a:r>
          </a:p>
          <a:p>
            <a:pPr marL="342900" indent="-342900" defTabSz="447675">
              <a:spcBef>
                <a:spcPct val="50000"/>
              </a:spcBef>
            </a:pPr>
            <a:r>
              <a:rPr lang="en-US" sz="1200" b="1" dirty="0" smtClean="0">
                <a:ln w="10541" cmpd="sng">
                  <a:solidFill>
                    <a:schemeClr val="accent1">
                      <a:shade val="88000"/>
                      <a:satMod val="110000"/>
                    </a:schemeClr>
                  </a:solidFill>
                  <a:prstDash val="solid"/>
                </a:ln>
                <a:latin typeface="Arial Unicode MS" pitchFamily="34" charset="-128"/>
                <a:ea typeface="Arial Unicode MS" pitchFamily="34" charset="-128"/>
                <a:cs typeface="Arial Unicode MS" pitchFamily="34" charset="-128"/>
              </a:rPr>
              <a:t>8.  Pull and hold charger handle assembly to rear, pull trigger and ease bolt  forward to close and lock.</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cubkgd.jpg"/>
          <p:cNvPicPr>
            <a:picLocks noChangeAspect="1"/>
          </p:cNvPicPr>
          <p:nvPr/>
        </p:nvPicPr>
        <p:blipFill>
          <a:blip r:embed="rId3" cstate="print">
            <a:lum bright="20000" contrast="-12000"/>
          </a:blip>
          <a:srcRect l="50929" r="947"/>
          <a:stretch>
            <a:fillRect/>
          </a:stretch>
        </p:blipFill>
        <p:spPr>
          <a:xfrm>
            <a:off x="1600201" y="1143000"/>
            <a:ext cx="3960631" cy="6172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angle 2"/>
          <p:cNvSpPr>
            <a:spLocks noChangeArrowheads="1"/>
          </p:cNvSpPr>
          <p:nvPr/>
        </p:nvSpPr>
        <p:spPr bwMode="auto">
          <a:xfrm>
            <a:off x="1905001" y="1295400"/>
            <a:ext cx="3405187" cy="6096541"/>
          </a:xfrm>
          <a:prstGeom prst="rect">
            <a:avLst/>
          </a:prstGeom>
          <a:noFill/>
          <a:ln w="47625" cmpd="thinThick">
            <a:noFill/>
            <a:miter lim="800000"/>
            <a:headEnd/>
            <a:tailEnd/>
          </a:ln>
          <a:effectLst/>
        </p:spPr>
        <p:txBody>
          <a:bodyPr wrap="square" lIns="65088" tIns="31750" rIns="65088" bIns="31750">
            <a:spAutoFit/>
          </a:bodyPr>
          <a:lstStyle/>
          <a:p>
            <a:pPr algn="ctr" defTabSz="447675">
              <a:spcBef>
                <a:spcPct val="50000"/>
              </a:spcBef>
            </a:pPr>
            <a:r>
              <a:rPr lang="en-US" sz="1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Unicode MS" pitchFamily="34" charset="-128"/>
                <a:ea typeface="Arial Unicode MS" pitchFamily="34" charset="-128"/>
                <a:cs typeface="Arial Unicode MS" pitchFamily="34" charset="-128"/>
              </a:rPr>
              <a:t>CODE OF CONDUCT</a:t>
            </a:r>
          </a:p>
          <a:p>
            <a:pPr algn="ctr" defTabSz="447675">
              <a:spcBef>
                <a:spcPct val="50000"/>
              </a:spcBef>
            </a:pPr>
            <a:r>
              <a:rPr lang="en-US" sz="1000" b="1" dirty="0" smtClean="0">
                <a:solidFill>
                  <a:srgbClr val="114FFB"/>
                </a:solidFill>
                <a:latin typeface="Arial Unicode MS" pitchFamily="34" charset="-128"/>
                <a:ea typeface="Arial Unicode MS" pitchFamily="34" charset="-128"/>
                <a:cs typeface="Arial Unicode MS" pitchFamily="34" charset="-128"/>
              </a:rPr>
              <a:t>I</a:t>
            </a:r>
            <a:endParaRPr lang="en-US" sz="1000" b="1" dirty="0">
              <a:latin typeface="Arial Unicode MS" pitchFamily="34" charset="-128"/>
              <a:ea typeface="Arial Unicode MS" pitchFamily="34" charset="-128"/>
              <a:cs typeface="Arial Unicode MS" pitchFamily="34" charset="-128"/>
            </a:endParaRPr>
          </a:p>
          <a:p>
            <a:pPr algn="ctr" defTabSz="447675">
              <a:spcBef>
                <a:spcPct val="50000"/>
              </a:spcBef>
            </a:pPr>
            <a:r>
              <a:rPr lang="en-US" sz="1000" b="0" dirty="0">
                <a:latin typeface="Arial Unicode MS" pitchFamily="34" charset="-128"/>
                <a:ea typeface="Arial Unicode MS" pitchFamily="34" charset="-128"/>
                <a:cs typeface="Arial Unicode MS" pitchFamily="34" charset="-128"/>
              </a:rPr>
              <a:t>I. am an American, fighting in the forces which guard my country and our way of life.  I am prepared to give my life in their defense</a:t>
            </a:r>
          </a:p>
          <a:p>
            <a:pPr algn="ctr" defTabSz="447675">
              <a:spcBef>
                <a:spcPct val="50000"/>
              </a:spcBef>
            </a:pPr>
            <a:r>
              <a:rPr lang="en-US" sz="1000" b="1" dirty="0">
                <a:solidFill>
                  <a:srgbClr val="114FFB"/>
                </a:solidFill>
                <a:latin typeface="Arial Unicode MS" pitchFamily="34" charset="-128"/>
                <a:ea typeface="Arial Unicode MS" pitchFamily="34" charset="-128"/>
                <a:cs typeface="Arial Unicode MS" pitchFamily="34" charset="-128"/>
              </a:rPr>
              <a:t>II</a:t>
            </a:r>
            <a:endParaRPr lang="en-US" sz="1000" b="1" dirty="0">
              <a:latin typeface="Arial Unicode MS" pitchFamily="34" charset="-128"/>
              <a:ea typeface="Arial Unicode MS" pitchFamily="34" charset="-128"/>
              <a:cs typeface="Arial Unicode MS" pitchFamily="34" charset="-128"/>
            </a:endParaRPr>
          </a:p>
          <a:p>
            <a:pPr algn="ctr" defTabSz="447675">
              <a:spcBef>
                <a:spcPct val="50000"/>
              </a:spcBef>
            </a:pPr>
            <a:r>
              <a:rPr lang="en-US" sz="1000" b="0" dirty="0">
                <a:latin typeface="Arial Unicode MS" pitchFamily="34" charset="-128"/>
                <a:ea typeface="Arial Unicode MS" pitchFamily="34" charset="-128"/>
                <a:cs typeface="Arial Unicode MS" pitchFamily="34" charset="-128"/>
              </a:rPr>
              <a:t>I will never surrender of my own free will.  If in command, I will never surrender the members of my command while they still have the means to resist.</a:t>
            </a:r>
          </a:p>
          <a:p>
            <a:pPr algn="ctr" defTabSz="447675">
              <a:spcBef>
                <a:spcPct val="50000"/>
              </a:spcBef>
            </a:pPr>
            <a:r>
              <a:rPr lang="en-US" sz="1000" b="1" dirty="0">
                <a:solidFill>
                  <a:srgbClr val="114FFB"/>
                </a:solidFill>
                <a:latin typeface="Arial Unicode MS" pitchFamily="34" charset="-128"/>
                <a:ea typeface="Arial Unicode MS" pitchFamily="34" charset="-128"/>
                <a:cs typeface="Arial Unicode MS" pitchFamily="34" charset="-128"/>
              </a:rPr>
              <a:t>III</a:t>
            </a:r>
            <a:endParaRPr lang="en-US" sz="1000" b="1" dirty="0">
              <a:latin typeface="Arial Unicode MS" pitchFamily="34" charset="-128"/>
              <a:ea typeface="Arial Unicode MS" pitchFamily="34" charset="-128"/>
              <a:cs typeface="Arial Unicode MS" pitchFamily="34" charset="-128"/>
            </a:endParaRPr>
          </a:p>
          <a:p>
            <a:pPr algn="ctr" defTabSz="447675">
              <a:spcBef>
                <a:spcPct val="50000"/>
              </a:spcBef>
            </a:pPr>
            <a:r>
              <a:rPr lang="en-US" sz="1000" b="0" dirty="0">
                <a:latin typeface="Arial Unicode MS" pitchFamily="34" charset="-128"/>
                <a:ea typeface="Arial Unicode MS" pitchFamily="34" charset="-128"/>
                <a:cs typeface="Arial Unicode MS" pitchFamily="34" charset="-128"/>
              </a:rPr>
              <a:t>If I am captured, I will continue to resist by all means available.  I will make every effort to escape and aid others to escape.  I will accept neither parole nor special favors from the enemy.</a:t>
            </a:r>
          </a:p>
          <a:p>
            <a:pPr algn="ctr" defTabSz="447675">
              <a:spcBef>
                <a:spcPct val="50000"/>
              </a:spcBef>
            </a:pPr>
            <a:r>
              <a:rPr lang="en-US" sz="1000" b="1" dirty="0">
                <a:solidFill>
                  <a:srgbClr val="114FFB"/>
                </a:solidFill>
                <a:latin typeface="Arial Unicode MS" pitchFamily="34" charset="-128"/>
                <a:ea typeface="Arial Unicode MS" pitchFamily="34" charset="-128"/>
                <a:cs typeface="Arial Unicode MS" pitchFamily="34" charset="-128"/>
              </a:rPr>
              <a:t>IV</a:t>
            </a:r>
            <a:endParaRPr lang="en-US" sz="1000" b="1" dirty="0">
              <a:latin typeface="Arial Unicode MS" pitchFamily="34" charset="-128"/>
              <a:ea typeface="Arial Unicode MS" pitchFamily="34" charset="-128"/>
              <a:cs typeface="Arial Unicode MS" pitchFamily="34" charset="-128"/>
            </a:endParaRPr>
          </a:p>
          <a:p>
            <a:pPr algn="ctr" defTabSz="447675">
              <a:spcBef>
                <a:spcPct val="50000"/>
              </a:spcBef>
            </a:pPr>
            <a:r>
              <a:rPr lang="en-US" sz="1000" b="0" dirty="0">
                <a:latin typeface="Arial Unicode MS" pitchFamily="34" charset="-128"/>
                <a:ea typeface="Arial Unicode MS" pitchFamily="34" charset="-128"/>
                <a:cs typeface="Arial Unicode MS" pitchFamily="34" charset="-128"/>
              </a:rPr>
              <a:t>If I become a prisoner of war, I will keep faith with my fellow prisoners.  I will give no information or take part in any action which might be harmful to my comrades.  If I am senior, I will take command.  If not, I will obey the lawful orders of those appointed over me and will back them up in every way.</a:t>
            </a:r>
          </a:p>
          <a:p>
            <a:pPr algn="ctr" defTabSz="447675">
              <a:spcBef>
                <a:spcPct val="50000"/>
              </a:spcBef>
            </a:pPr>
            <a:r>
              <a:rPr lang="en-US" sz="1000" b="1" dirty="0">
                <a:solidFill>
                  <a:srgbClr val="114FFB"/>
                </a:solidFill>
                <a:latin typeface="Arial Unicode MS" pitchFamily="34" charset="-128"/>
                <a:ea typeface="Arial Unicode MS" pitchFamily="34" charset="-128"/>
                <a:cs typeface="Arial Unicode MS" pitchFamily="34" charset="-128"/>
              </a:rPr>
              <a:t>V</a:t>
            </a:r>
            <a:endParaRPr lang="en-US" sz="1000" b="1" dirty="0">
              <a:latin typeface="Arial Unicode MS" pitchFamily="34" charset="-128"/>
              <a:ea typeface="Arial Unicode MS" pitchFamily="34" charset="-128"/>
              <a:cs typeface="Arial Unicode MS" pitchFamily="34" charset="-128"/>
            </a:endParaRPr>
          </a:p>
          <a:p>
            <a:pPr algn="ctr" defTabSz="447675">
              <a:spcBef>
                <a:spcPct val="50000"/>
              </a:spcBef>
            </a:pPr>
            <a:r>
              <a:rPr lang="en-US" sz="1000" b="0" dirty="0">
                <a:latin typeface="Arial Unicode MS" pitchFamily="34" charset="-128"/>
                <a:ea typeface="Arial Unicode MS" pitchFamily="34" charset="-128"/>
                <a:cs typeface="Arial Unicode MS" pitchFamily="34" charset="-128"/>
              </a:rPr>
              <a:t>When questioned, should I become a prisoner of war, I am requires to give name, rank, service number and date of birth.  I will evade answering further questions to the utmost of my ability.  I will make no oral or written statements disloyal to my country and its allies or harmful to their cause.</a:t>
            </a:r>
          </a:p>
          <a:p>
            <a:pPr algn="ctr" defTabSz="447675">
              <a:spcBef>
                <a:spcPct val="50000"/>
              </a:spcBef>
            </a:pPr>
            <a:r>
              <a:rPr lang="en-US" sz="1000" b="1" dirty="0">
                <a:solidFill>
                  <a:srgbClr val="114FFB"/>
                </a:solidFill>
                <a:latin typeface="Arial Unicode MS" pitchFamily="34" charset="-128"/>
                <a:ea typeface="Arial Unicode MS" pitchFamily="34" charset="-128"/>
                <a:cs typeface="Arial Unicode MS" pitchFamily="34" charset="-128"/>
              </a:rPr>
              <a:t>VI</a:t>
            </a:r>
            <a:endParaRPr lang="en-US" sz="1000" b="1" dirty="0">
              <a:latin typeface="Arial Unicode MS" pitchFamily="34" charset="-128"/>
              <a:ea typeface="Arial Unicode MS" pitchFamily="34" charset="-128"/>
              <a:cs typeface="Arial Unicode MS" pitchFamily="34" charset="-128"/>
            </a:endParaRPr>
          </a:p>
          <a:p>
            <a:pPr algn="ctr" defTabSz="447675">
              <a:spcBef>
                <a:spcPct val="50000"/>
              </a:spcBef>
            </a:pPr>
            <a:r>
              <a:rPr lang="en-US" sz="1000" b="0" dirty="0">
                <a:latin typeface="Arial Unicode MS" pitchFamily="34" charset="-128"/>
                <a:ea typeface="Arial Unicode MS" pitchFamily="34" charset="-128"/>
                <a:cs typeface="Arial Unicode MS" pitchFamily="34" charset="-128"/>
              </a:rPr>
              <a:t>I will never forget that I am an American, fighting for freedom, responsible for my actions, and dedicated to the principles which made my country free.  I will trust in my God and in the United States of America</a:t>
            </a:r>
            <a:r>
              <a:rPr lang="en-US" sz="1000" b="0" dirty="0" smtClean="0">
                <a:latin typeface="Arial Unicode MS" pitchFamily="34" charset="-128"/>
                <a:ea typeface="Arial Unicode MS" pitchFamily="34" charset="-128"/>
                <a:cs typeface="Arial Unicode MS" pitchFamily="34" charset="-128"/>
              </a:rPr>
              <a:t>.</a:t>
            </a:r>
            <a:endParaRPr lang="en-US" sz="1000" b="0" dirty="0">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cubkgd.jpg"/>
          <p:cNvPicPr>
            <a:picLocks noChangeAspect="1"/>
          </p:cNvPicPr>
          <p:nvPr/>
        </p:nvPicPr>
        <p:blipFill>
          <a:blip r:embed="rId3" cstate="print">
            <a:lum bright="20000" contrast="-12000"/>
          </a:blip>
          <a:srcRect l="50929" r="947"/>
          <a:stretch>
            <a:fillRect/>
          </a:stretch>
        </p:blipFill>
        <p:spPr>
          <a:xfrm>
            <a:off x="1447801" y="1371600"/>
            <a:ext cx="3960631" cy="6172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11"/>
          <p:cNvPicPr>
            <a:picLocks noChangeArrowheads="1"/>
          </p:cNvPicPr>
          <p:nvPr/>
        </p:nvPicPr>
        <p:blipFill>
          <a:blip r:embed="rId4" cstate="print">
            <a:duotone>
              <a:schemeClr val="bg2">
                <a:shade val="45000"/>
                <a:satMod val="135000"/>
              </a:schemeClr>
              <a:prstClr val="white"/>
            </a:duotone>
            <a:lum/>
          </a:blip>
          <a:srcRect/>
          <a:stretch>
            <a:fillRect/>
          </a:stretch>
        </p:blipFill>
        <p:spPr bwMode="auto">
          <a:xfrm>
            <a:off x="3235840" y="1879029"/>
            <a:ext cx="421760" cy="711771"/>
          </a:xfrm>
          <a:prstGeom prst="rect">
            <a:avLst/>
          </a:prstGeom>
          <a:noFill/>
          <a:ln w="9525">
            <a:noFill/>
            <a:miter lim="800000"/>
            <a:headEnd/>
            <a:tailEnd/>
          </a:ln>
          <a:effectLst/>
        </p:spPr>
      </p:pic>
      <p:pic>
        <p:nvPicPr>
          <p:cNvPr id="10" name="Picture 12"/>
          <p:cNvPicPr>
            <a:picLocks noChangeArrowheads="1"/>
          </p:cNvPicPr>
          <p:nvPr/>
        </p:nvPicPr>
        <p:blipFill>
          <a:blip r:embed="rId5" cstate="print">
            <a:duotone>
              <a:schemeClr val="bg2">
                <a:shade val="45000"/>
                <a:satMod val="135000"/>
              </a:schemeClr>
              <a:prstClr val="white"/>
            </a:duotone>
            <a:lum/>
          </a:blip>
          <a:srcRect/>
          <a:stretch>
            <a:fillRect/>
          </a:stretch>
        </p:blipFill>
        <p:spPr bwMode="auto">
          <a:xfrm>
            <a:off x="4540680" y="5577035"/>
            <a:ext cx="393109" cy="568748"/>
          </a:xfrm>
          <a:prstGeom prst="rect">
            <a:avLst/>
          </a:prstGeom>
          <a:noFill/>
          <a:ln w="9525">
            <a:noFill/>
            <a:miter lim="800000"/>
            <a:headEnd/>
            <a:tailEnd/>
          </a:ln>
          <a:effectLst/>
        </p:spPr>
      </p:pic>
      <p:pic>
        <p:nvPicPr>
          <p:cNvPr id="11" name="Picture 13"/>
          <p:cNvPicPr>
            <a:picLocks noChangeArrowheads="1"/>
          </p:cNvPicPr>
          <p:nvPr/>
        </p:nvPicPr>
        <p:blipFill>
          <a:blip r:embed="rId6" cstate="print">
            <a:duotone>
              <a:schemeClr val="bg2">
                <a:shade val="45000"/>
                <a:satMod val="135000"/>
              </a:schemeClr>
              <a:prstClr val="white"/>
            </a:duotone>
            <a:lum/>
          </a:blip>
          <a:srcRect/>
          <a:stretch>
            <a:fillRect/>
          </a:stretch>
        </p:blipFill>
        <p:spPr bwMode="auto">
          <a:xfrm>
            <a:off x="3886201" y="6781801"/>
            <a:ext cx="353798" cy="398324"/>
          </a:xfrm>
          <a:prstGeom prst="rect">
            <a:avLst/>
          </a:prstGeom>
          <a:noFill/>
          <a:ln w="9525">
            <a:noFill/>
            <a:miter lim="800000"/>
            <a:headEnd/>
            <a:tailEnd/>
          </a:ln>
          <a:effectLst/>
        </p:spPr>
      </p:pic>
      <p:pic>
        <p:nvPicPr>
          <p:cNvPr id="12" name="Picture 14"/>
          <p:cNvPicPr>
            <a:picLocks noChangeArrowheads="1"/>
          </p:cNvPicPr>
          <p:nvPr/>
        </p:nvPicPr>
        <p:blipFill>
          <a:blip r:embed="rId7" cstate="print">
            <a:duotone>
              <a:schemeClr val="bg2">
                <a:shade val="45000"/>
                <a:satMod val="135000"/>
              </a:schemeClr>
              <a:prstClr val="white"/>
            </a:duotone>
            <a:lum/>
          </a:blip>
          <a:srcRect/>
          <a:stretch>
            <a:fillRect/>
          </a:stretch>
        </p:blipFill>
        <p:spPr bwMode="auto">
          <a:xfrm>
            <a:off x="2689539" y="6781800"/>
            <a:ext cx="358462" cy="415701"/>
          </a:xfrm>
          <a:prstGeom prst="rect">
            <a:avLst/>
          </a:prstGeom>
          <a:noFill/>
          <a:ln w="9525">
            <a:noFill/>
            <a:miter lim="800000"/>
            <a:headEnd/>
            <a:tailEnd/>
          </a:ln>
          <a:effectLst/>
        </p:spPr>
      </p:pic>
      <p:pic>
        <p:nvPicPr>
          <p:cNvPr id="13" name="Picture 15"/>
          <p:cNvPicPr>
            <a:picLocks noChangeArrowheads="1"/>
          </p:cNvPicPr>
          <p:nvPr/>
        </p:nvPicPr>
        <p:blipFill>
          <a:blip r:embed="rId8" cstate="print">
            <a:duotone>
              <a:schemeClr val="bg2">
                <a:shade val="45000"/>
                <a:satMod val="135000"/>
              </a:schemeClr>
              <a:prstClr val="white"/>
            </a:duotone>
            <a:lum/>
          </a:blip>
          <a:srcRect/>
          <a:stretch>
            <a:fillRect/>
          </a:stretch>
        </p:blipFill>
        <p:spPr bwMode="auto">
          <a:xfrm>
            <a:off x="2043405" y="5622494"/>
            <a:ext cx="374453" cy="612189"/>
          </a:xfrm>
          <a:prstGeom prst="rect">
            <a:avLst/>
          </a:prstGeom>
          <a:noFill/>
          <a:ln w="9525">
            <a:noFill/>
            <a:miter lim="800000"/>
            <a:headEnd/>
            <a:tailEnd/>
          </a:ln>
          <a:effectLst/>
        </p:spPr>
      </p:pic>
      <p:pic>
        <p:nvPicPr>
          <p:cNvPr id="14" name="Picture 16"/>
          <p:cNvPicPr>
            <a:picLocks noChangeArrowheads="1"/>
          </p:cNvPicPr>
          <p:nvPr/>
        </p:nvPicPr>
        <p:blipFill>
          <a:blip r:embed="rId9" cstate="print">
            <a:duotone>
              <a:schemeClr val="bg2">
                <a:shade val="45000"/>
                <a:satMod val="135000"/>
              </a:schemeClr>
              <a:prstClr val="white"/>
            </a:duotone>
            <a:lum/>
          </a:blip>
          <a:srcRect/>
          <a:stretch>
            <a:fillRect/>
          </a:stretch>
        </p:blipFill>
        <p:spPr bwMode="auto">
          <a:xfrm>
            <a:off x="4744944" y="3926394"/>
            <a:ext cx="382448" cy="645607"/>
          </a:xfrm>
          <a:prstGeom prst="rect">
            <a:avLst/>
          </a:prstGeom>
          <a:noFill/>
          <a:ln w="9525">
            <a:noFill/>
            <a:miter lim="800000"/>
            <a:headEnd/>
            <a:tailEnd/>
          </a:ln>
          <a:effectLst/>
        </p:spPr>
      </p:pic>
      <p:pic>
        <p:nvPicPr>
          <p:cNvPr id="15" name="Picture 17"/>
          <p:cNvPicPr>
            <a:picLocks noChangeArrowheads="1"/>
          </p:cNvPicPr>
          <p:nvPr/>
        </p:nvPicPr>
        <p:blipFill>
          <a:blip r:embed="rId10" cstate="print">
            <a:duotone>
              <a:schemeClr val="bg2">
                <a:shade val="45000"/>
                <a:satMod val="135000"/>
              </a:schemeClr>
              <a:prstClr val="white"/>
            </a:duotone>
            <a:lum/>
          </a:blip>
          <a:srcRect/>
          <a:stretch>
            <a:fillRect/>
          </a:stretch>
        </p:blipFill>
        <p:spPr bwMode="auto">
          <a:xfrm>
            <a:off x="1816182" y="3960813"/>
            <a:ext cx="365125" cy="604839"/>
          </a:xfrm>
          <a:prstGeom prst="rect">
            <a:avLst/>
          </a:prstGeom>
          <a:noFill/>
          <a:ln w="9525">
            <a:noFill/>
            <a:miter lim="800000"/>
            <a:headEnd/>
            <a:tailEnd/>
          </a:ln>
          <a:effectLst/>
        </p:spPr>
      </p:pic>
      <p:pic>
        <p:nvPicPr>
          <p:cNvPr id="16" name="Picture 18"/>
          <p:cNvPicPr>
            <a:picLocks noChangeArrowheads="1"/>
          </p:cNvPicPr>
          <p:nvPr/>
        </p:nvPicPr>
        <p:blipFill>
          <a:blip r:embed="rId11" cstate="print">
            <a:duotone>
              <a:schemeClr val="bg2">
                <a:shade val="45000"/>
                <a:satMod val="135000"/>
              </a:schemeClr>
              <a:prstClr val="white"/>
            </a:duotone>
            <a:lum/>
          </a:blip>
          <a:srcRect/>
          <a:stretch>
            <a:fillRect/>
          </a:stretch>
        </p:blipFill>
        <p:spPr bwMode="auto">
          <a:xfrm>
            <a:off x="4368270" y="2617136"/>
            <a:ext cx="416429" cy="665656"/>
          </a:xfrm>
          <a:prstGeom prst="rect">
            <a:avLst/>
          </a:prstGeom>
          <a:noFill/>
          <a:ln w="9525">
            <a:noFill/>
            <a:miter lim="800000"/>
            <a:headEnd/>
            <a:tailEnd/>
          </a:ln>
          <a:effectLst/>
        </p:spPr>
      </p:pic>
      <p:pic>
        <p:nvPicPr>
          <p:cNvPr id="17" name="Picture 19"/>
          <p:cNvPicPr>
            <a:picLocks noChangeArrowheads="1"/>
          </p:cNvPicPr>
          <p:nvPr/>
        </p:nvPicPr>
        <p:blipFill>
          <a:blip r:embed="rId12" cstate="print">
            <a:duotone>
              <a:schemeClr val="bg2">
                <a:shade val="45000"/>
                <a:satMod val="135000"/>
              </a:schemeClr>
              <a:prstClr val="white"/>
            </a:duotone>
            <a:lum/>
          </a:blip>
          <a:srcRect/>
          <a:stretch>
            <a:fillRect/>
          </a:stretch>
        </p:blipFill>
        <p:spPr bwMode="auto">
          <a:xfrm>
            <a:off x="2200313" y="2592079"/>
            <a:ext cx="398439" cy="682364"/>
          </a:xfrm>
          <a:prstGeom prst="rect">
            <a:avLst/>
          </a:prstGeom>
          <a:noFill/>
          <a:ln w="9525">
            <a:noFill/>
            <a:miter lim="800000"/>
            <a:headEnd/>
            <a:tailEnd/>
          </a:ln>
          <a:effectLst/>
        </p:spPr>
      </p:pic>
      <p:sp>
        <p:nvSpPr>
          <p:cNvPr id="8" name="Rectangle 7"/>
          <p:cNvSpPr/>
          <p:nvPr/>
        </p:nvSpPr>
        <p:spPr>
          <a:xfrm>
            <a:off x="2203614" y="1423949"/>
            <a:ext cx="2481770" cy="101566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cap="none" spc="0" dirty="0" smtClean="0">
                <a:ln w="11430"/>
                <a:solidFill>
                  <a:srgbClr val="C00000"/>
                </a:solidFill>
                <a:effectLst>
                  <a:glow rad="101600">
                    <a:srgbClr val="FFFF99"/>
                  </a:glow>
                  <a:outerShdw blurRad="50800" dist="39000" dir="5460000" algn="tl">
                    <a:srgbClr val="000000">
                      <a:alpha val="38000"/>
                    </a:srgbClr>
                  </a:outerShdw>
                </a:effectLst>
                <a:latin typeface="Monotype Corsiva" pitchFamily="66" charset="0"/>
              </a:rPr>
              <a:t>The Creed </a:t>
            </a:r>
          </a:p>
          <a:p>
            <a:pPr algn="ctr"/>
            <a:r>
              <a:rPr lang="en-US" sz="2000" cap="none" spc="0" dirty="0" smtClean="0">
                <a:ln w="11430"/>
                <a:solidFill>
                  <a:srgbClr val="C00000"/>
                </a:solidFill>
                <a:effectLst>
                  <a:glow rad="101600">
                    <a:srgbClr val="FFFF99"/>
                  </a:glow>
                  <a:outerShdw blurRad="50800" dist="39000" dir="5460000" algn="tl">
                    <a:srgbClr val="000000">
                      <a:alpha val="38000"/>
                    </a:srgbClr>
                  </a:outerShdw>
                </a:effectLst>
                <a:latin typeface="Monotype Corsiva" pitchFamily="66" charset="0"/>
              </a:rPr>
              <a:t>of the </a:t>
            </a:r>
          </a:p>
          <a:p>
            <a:pPr algn="ctr"/>
            <a:r>
              <a:rPr lang="en-US" sz="2000" cap="none" spc="0" dirty="0" smtClean="0">
                <a:ln w="11430"/>
                <a:solidFill>
                  <a:srgbClr val="C00000"/>
                </a:solidFill>
                <a:effectLst>
                  <a:glow rad="101600">
                    <a:srgbClr val="FFFF99"/>
                  </a:glow>
                  <a:outerShdw blurRad="50800" dist="39000" dir="5460000" algn="tl">
                    <a:srgbClr val="000000">
                      <a:alpha val="38000"/>
                    </a:srgbClr>
                  </a:outerShdw>
                </a:effectLst>
                <a:latin typeface="Monotype Corsiva" pitchFamily="66" charset="0"/>
              </a:rPr>
              <a:t>Noncommissioned Officer</a:t>
            </a:r>
            <a:endParaRPr lang="en-US" sz="2000" cap="none" spc="0" dirty="0">
              <a:ln w="11430"/>
              <a:solidFill>
                <a:srgbClr val="C00000"/>
              </a:solidFill>
              <a:effectLst>
                <a:glow rad="101600">
                  <a:srgbClr val="FFFF99"/>
                </a:glow>
                <a:outerShdw blurRad="50800" dist="39000" dir="5460000" algn="tl">
                  <a:srgbClr val="000000">
                    <a:alpha val="38000"/>
                  </a:srgbClr>
                </a:outerShdw>
              </a:effectLst>
              <a:latin typeface="Monotype Corsiva" pitchFamily="66" charset="0"/>
            </a:endParaRPr>
          </a:p>
        </p:txBody>
      </p:sp>
      <p:sp>
        <p:nvSpPr>
          <p:cNvPr id="5" name="Rectangle 4"/>
          <p:cNvSpPr/>
          <p:nvPr/>
        </p:nvSpPr>
        <p:spPr>
          <a:xfrm>
            <a:off x="1359009" y="3694408"/>
            <a:ext cx="478016"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C</a:t>
            </a:r>
            <a:endParaRPr lang="en-US"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endParaRPr>
          </a:p>
        </p:txBody>
      </p:sp>
      <p:sp>
        <p:nvSpPr>
          <p:cNvPr id="6" name="Rectangle 5"/>
          <p:cNvSpPr/>
          <p:nvPr/>
        </p:nvSpPr>
        <p:spPr>
          <a:xfrm>
            <a:off x="1371600" y="2262658"/>
            <a:ext cx="580608"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N</a:t>
            </a:r>
            <a:endParaRPr lang="en-US"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endParaRPr>
          </a:p>
        </p:txBody>
      </p:sp>
      <p:pic>
        <p:nvPicPr>
          <p:cNvPr id="19" name="Picture 22" descr="sil"/>
          <p:cNvPicPr>
            <a:picLocks noChangeAspect="1" noChangeArrowheads="1"/>
          </p:cNvPicPr>
          <p:nvPr/>
        </p:nvPicPr>
        <p:blipFill>
          <a:blip r:embed="rId13" cstate="print">
            <a:duotone>
              <a:schemeClr val="bg2">
                <a:shade val="45000"/>
                <a:satMod val="135000"/>
              </a:schemeClr>
              <a:prstClr val="white"/>
            </a:duotone>
            <a:lum bright="13000" contrast="7000"/>
          </a:blip>
          <a:srcRect/>
          <a:stretch>
            <a:fillRect/>
          </a:stretch>
        </p:blipFill>
        <p:spPr bwMode="auto">
          <a:xfrm>
            <a:off x="2458944" y="3240155"/>
            <a:ext cx="1980071" cy="2438400"/>
          </a:xfrm>
          <a:prstGeom prst="rect">
            <a:avLst/>
          </a:prstGeom>
          <a:noFill/>
        </p:spPr>
      </p:pic>
      <p:sp>
        <p:nvSpPr>
          <p:cNvPr id="7" name="Rectangle 6"/>
          <p:cNvSpPr/>
          <p:nvPr/>
        </p:nvSpPr>
        <p:spPr>
          <a:xfrm>
            <a:off x="1295401" y="5551701"/>
            <a:ext cx="522900"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O</a:t>
            </a:r>
            <a:endParaRPr lang="en-US"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endParaRPr>
          </a:p>
        </p:txBody>
      </p:sp>
      <p:sp>
        <p:nvSpPr>
          <p:cNvPr id="4" name="Rectangle 10"/>
          <p:cNvSpPr>
            <a:spLocks noChangeArrowheads="1"/>
          </p:cNvSpPr>
          <p:nvPr/>
        </p:nvSpPr>
        <p:spPr bwMode="auto">
          <a:xfrm>
            <a:off x="1387503" y="2619145"/>
            <a:ext cx="4059143" cy="4558300"/>
          </a:xfrm>
          <a:prstGeom prst="rect">
            <a:avLst/>
          </a:prstGeom>
          <a:noFill/>
          <a:ln w="9525">
            <a:noFill/>
            <a:miter lim="800000"/>
            <a:headEnd/>
            <a:tailEnd/>
          </a:ln>
          <a:effectLst/>
        </p:spPr>
        <p:txBody>
          <a:bodyPr wrap="square" lIns="92075" tIns="46038" rIns="92075" bIns="46038">
            <a:spAutoFit/>
          </a:bodyPr>
          <a:lstStyle/>
          <a:p>
            <a:pPr algn="l">
              <a:spcBef>
                <a:spcPts val="500"/>
              </a:spcBef>
              <a:spcAft>
                <a:spcPts val="500"/>
              </a:spcAft>
            </a:pPr>
            <a:r>
              <a:rPr lang="en-US" sz="1100" i="1" dirty="0" smtClean="0">
                <a:latin typeface="Arial Unicode MS" pitchFamily="34" charset="-128"/>
                <a:ea typeface="Arial Unicode MS" pitchFamily="34" charset="-128"/>
                <a:cs typeface="Arial Unicode MS" pitchFamily="34" charset="-128"/>
              </a:rPr>
              <a:t>          </a:t>
            </a:r>
            <a:r>
              <a:rPr lang="en-US" sz="1100" dirty="0" smtClean="0">
                <a:latin typeface="Monotype Corsiva" pitchFamily="66" charset="0"/>
                <a:ea typeface="Arial Unicode MS" pitchFamily="34" charset="-128"/>
                <a:cs typeface="Arial Unicode MS" pitchFamily="34" charset="-128"/>
              </a:rPr>
              <a:t>o </a:t>
            </a:r>
            <a:r>
              <a:rPr lang="en-US" sz="1100" dirty="0">
                <a:latin typeface="Monotype Corsiva" pitchFamily="66" charset="0"/>
                <a:ea typeface="Arial Unicode MS" pitchFamily="34" charset="-128"/>
                <a:cs typeface="Arial Unicode MS" pitchFamily="34" charset="-128"/>
              </a:rPr>
              <a:t>one is more professional than I.  I am a Noncommissioned Officer, a leader of</a:t>
            </a:r>
            <a:r>
              <a:rPr lang="en-US" sz="1100" i="1" dirty="0">
                <a:latin typeface="Monotype Corsiva" pitchFamily="66" charset="0"/>
                <a:ea typeface="Arial Unicode MS" pitchFamily="34" charset="-128"/>
                <a:cs typeface="Arial Unicode MS" pitchFamily="34" charset="-128"/>
              </a:rPr>
              <a:t> </a:t>
            </a:r>
            <a:r>
              <a:rPr lang="en-US" sz="1100" dirty="0">
                <a:latin typeface="Monotype Corsiva" pitchFamily="66" charset="0"/>
                <a:ea typeface="Arial Unicode MS" pitchFamily="34" charset="-128"/>
                <a:cs typeface="Arial Unicode MS" pitchFamily="34" charset="-128"/>
              </a:rPr>
              <a:t>soldiers.  As a Noncommissioned Officer, I realize that I am a member of a time honored corps, which is known as “The Backbone of the Army”.  I am proud of the Corps of Noncommissioned Officers and will at all times conduct myself so as to bring credit upon the Corps, the Military Service, and my country  regardless of the situation in which I find myself.  I will not use my grade or position to attain pleasure, profit, or personal safety.</a:t>
            </a:r>
          </a:p>
          <a:p>
            <a:pPr algn="l"/>
            <a:endParaRPr lang="en-US" sz="1100" dirty="0">
              <a:latin typeface="Arial Unicode MS" pitchFamily="34" charset="-128"/>
              <a:ea typeface="Arial Unicode MS" pitchFamily="34" charset="-128"/>
              <a:cs typeface="Arial Unicode MS" pitchFamily="34" charset="-128"/>
            </a:endParaRPr>
          </a:p>
          <a:p>
            <a:pPr algn="l"/>
            <a:r>
              <a:rPr lang="en-US" sz="1100" dirty="0" smtClean="0">
                <a:latin typeface="Old English Text MT" pitchFamily="66" charset="0"/>
                <a:ea typeface="Arial Unicode MS" pitchFamily="34" charset="-128"/>
                <a:cs typeface="Arial Unicode MS" pitchFamily="34" charset="-128"/>
              </a:rPr>
              <a:t>          </a:t>
            </a:r>
            <a:r>
              <a:rPr lang="en-US" sz="1100" dirty="0" err="1" smtClean="0">
                <a:latin typeface="Monotype Corsiva" pitchFamily="66" charset="0"/>
                <a:ea typeface="Arial Unicode MS" pitchFamily="34" charset="-128"/>
                <a:cs typeface="Arial Unicode MS" pitchFamily="34" charset="-128"/>
              </a:rPr>
              <a:t>ompetence</a:t>
            </a:r>
            <a:r>
              <a:rPr lang="en-US" sz="1100" dirty="0" smtClean="0">
                <a:latin typeface="Monotype Corsiva" pitchFamily="66" charset="0"/>
                <a:ea typeface="Arial Unicode MS" pitchFamily="34" charset="-128"/>
                <a:cs typeface="Arial Unicode MS" pitchFamily="34" charset="-128"/>
              </a:rPr>
              <a:t> </a:t>
            </a:r>
            <a:r>
              <a:rPr lang="en-US" sz="1100" dirty="0">
                <a:latin typeface="Monotype Corsiva" pitchFamily="66" charset="0"/>
                <a:ea typeface="Arial Unicode MS" pitchFamily="34" charset="-128"/>
                <a:cs typeface="Arial Unicode MS" pitchFamily="34" charset="-128"/>
              </a:rPr>
              <a:t>is my watch-word.  My two basic responsibilities will always be uppermost in my mind---accomplishment of my mission and the welfare of my soldiers.  I will strive to remain tactically and technically proficient.  I am aware of my role as a Noncommissioned Officer.  I will fulfill my responsibilities inherent in that role. All soldiers are entitled to outstanding leadership; I will provide that leadership. I know my soldiers and I will always place their needs above my own.  I will communicate consistently with my soldiers and never leave them uninformed.  I will be fair and impartial when recommending both rewards and punishment.</a:t>
            </a:r>
          </a:p>
          <a:p>
            <a:pPr algn="l"/>
            <a:endParaRPr lang="en-US" sz="1100" dirty="0" smtClean="0">
              <a:latin typeface="Arial Unicode MS" pitchFamily="34" charset="-128"/>
              <a:ea typeface="Arial Unicode MS" pitchFamily="34" charset="-128"/>
              <a:cs typeface="Arial Unicode MS" pitchFamily="34" charset="-128"/>
            </a:endParaRPr>
          </a:p>
          <a:p>
            <a:pPr algn="l"/>
            <a:endParaRPr lang="en-US" sz="1100" dirty="0">
              <a:latin typeface="Arial Unicode MS" pitchFamily="34" charset="-128"/>
              <a:ea typeface="Arial Unicode MS" pitchFamily="34" charset="-128"/>
              <a:cs typeface="Arial Unicode MS" pitchFamily="34" charset="-128"/>
            </a:endParaRPr>
          </a:p>
          <a:p>
            <a:pPr algn="l"/>
            <a:r>
              <a:rPr lang="en-US" sz="1100" dirty="0" smtClean="0">
                <a:latin typeface="Monotype Corsiva" pitchFamily="66" charset="0"/>
                <a:ea typeface="Arial Unicode MS" pitchFamily="34" charset="-128"/>
                <a:cs typeface="Arial Unicode MS" pitchFamily="34" charset="-128"/>
              </a:rPr>
              <a:t>          </a:t>
            </a:r>
            <a:r>
              <a:rPr lang="en-US" sz="1100" dirty="0" err="1" smtClean="0">
                <a:latin typeface="Monotype Corsiva" pitchFamily="66" charset="0"/>
                <a:ea typeface="Arial Unicode MS" pitchFamily="34" charset="-128"/>
                <a:cs typeface="Arial Unicode MS" pitchFamily="34" charset="-128"/>
              </a:rPr>
              <a:t>fficers</a:t>
            </a:r>
            <a:r>
              <a:rPr lang="en-US" sz="1100" dirty="0" smtClean="0">
                <a:latin typeface="Monotype Corsiva" pitchFamily="66" charset="0"/>
                <a:ea typeface="Arial Unicode MS" pitchFamily="34" charset="-128"/>
                <a:cs typeface="Arial Unicode MS" pitchFamily="34" charset="-128"/>
              </a:rPr>
              <a:t> </a:t>
            </a:r>
            <a:r>
              <a:rPr lang="en-US" sz="1100" dirty="0">
                <a:latin typeface="Monotype Corsiva" pitchFamily="66" charset="0"/>
                <a:ea typeface="Arial Unicode MS" pitchFamily="34" charset="-128"/>
                <a:cs typeface="Arial Unicode MS" pitchFamily="34" charset="-128"/>
              </a:rPr>
              <a:t>of my unit will have maximum time to accomplish their duties; they will not have to accomplish mine.  I will earn their respect and confidence as well as that of my soldiers.  I will be loyal to those with whom I serve; seniors, peers and subordinates alike.  I will exercise initiative by taking appropriate action in the absence of orders.  I will not compromise my integrity, nor my moral courage.  I will not forget, nor will I allow my comrades to forget that we are professionals, Noncommissioned Officers, </a:t>
            </a:r>
            <a:r>
              <a:rPr lang="en-US" sz="1100" u="sng" dirty="0">
                <a:latin typeface="Monotype Corsiva" pitchFamily="66" charset="0"/>
                <a:ea typeface="Arial Unicode MS" pitchFamily="34" charset="-128"/>
                <a:cs typeface="Arial Unicode MS" pitchFamily="34" charset="-128"/>
              </a:rPr>
              <a:t>LEADERS!</a:t>
            </a:r>
            <a:endParaRPr lang="en-US" sz="1100" b="0" u="sng" dirty="0">
              <a:latin typeface="Monotype Corsiva" pitchFamily="66" charset="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cubkgd.jpg"/>
          <p:cNvPicPr>
            <a:picLocks noChangeAspect="1"/>
          </p:cNvPicPr>
          <p:nvPr/>
        </p:nvPicPr>
        <p:blipFill>
          <a:blip r:embed="rId3" cstate="print">
            <a:lum bright="20000" contrast="-12000"/>
          </a:blip>
          <a:srcRect l="50929" r="947"/>
          <a:stretch>
            <a:fillRect/>
          </a:stretch>
        </p:blipFill>
        <p:spPr>
          <a:xfrm>
            <a:off x="1452951" y="838200"/>
            <a:ext cx="3960631" cy="6172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Line 4"/>
          <p:cNvSpPr>
            <a:spLocks noChangeShapeType="1"/>
          </p:cNvSpPr>
          <p:nvPr/>
        </p:nvSpPr>
        <p:spPr bwMode="auto">
          <a:xfrm>
            <a:off x="2480480" y="1169988"/>
            <a:ext cx="0" cy="3382963"/>
          </a:xfrm>
          <a:prstGeom prst="line">
            <a:avLst/>
          </a:prstGeom>
          <a:noFill/>
          <a:ln w="25400">
            <a:solidFill>
              <a:schemeClr val="tx1"/>
            </a:solidFill>
            <a:round/>
            <a:headEnd type="none" w="sm" len="sm"/>
            <a:tailEnd type="none" w="sm" len="sm"/>
          </a:ln>
          <a:effectLst/>
        </p:spPr>
        <p:txBody>
          <a:bodyPr wrap="none" anchor="ctr"/>
          <a:lstStyle/>
          <a:p>
            <a:endParaRPr lang="en-US" sz="800"/>
          </a:p>
        </p:txBody>
      </p:sp>
      <p:sp>
        <p:nvSpPr>
          <p:cNvPr id="7" name="Line 6"/>
          <p:cNvSpPr>
            <a:spLocks noChangeShapeType="1"/>
          </p:cNvSpPr>
          <p:nvPr/>
        </p:nvSpPr>
        <p:spPr bwMode="auto">
          <a:xfrm>
            <a:off x="3852080" y="1169988"/>
            <a:ext cx="0" cy="3382963"/>
          </a:xfrm>
          <a:prstGeom prst="line">
            <a:avLst/>
          </a:prstGeom>
          <a:noFill/>
          <a:ln w="25400">
            <a:solidFill>
              <a:schemeClr val="tx1"/>
            </a:solidFill>
            <a:round/>
            <a:headEnd type="none" w="sm" len="sm"/>
            <a:tailEnd type="none" w="sm" len="sm"/>
          </a:ln>
          <a:effectLst/>
        </p:spPr>
        <p:txBody>
          <a:bodyPr wrap="none" anchor="ctr"/>
          <a:lstStyle/>
          <a:p>
            <a:endParaRPr lang="en-US" sz="800"/>
          </a:p>
        </p:txBody>
      </p:sp>
      <p:sp>
        <p:nvSpPr>
          <p:cNvPr id="8" name="Rectangle 7"/>
          <p:cNvSpPr>
            <a:spLocks noChangeArrowheads="1"/>
          </p:cNvSpPr>
          <p:nvPr/>
        </p:nvSpPr>
        <p:spPr bwMode="auto">
          <a:xfrm>
            <a:off x="4261807" y="1261921"/>
            <a:ext cx="755015" cy="246863"/>
          </a:xfrm>
          <a:prstGeom prst="rect">
            <a:avLst/>
          </a:prstGeom>
          <a:noFill/>
          <a:ln w="9525">
            <a:noFill/>
            <a:miter lim="800000"/>
            <a:headEnd/>
            <a:tailEnd/>
          </a:ln>
          <a:effectLst/>
        </p:spPr>
        <p:txBody>
          <a:bodyPr wrap="none" lIns="92075" tIns="46038" rIns="92075" bIns="46038">
            <a:spAutoFit/>
          </a:bodyPr>
          <a:lstStyle/>
          <a:p>
            <a:pPr algn="ctr"/>
            <a:r>
              <a:rPr lang="en-US" sz="1000" b="1" dirty="0">
                <a:latin typeface="Arial Rounded MT Bold" pitchFamily="34" charset="0"/>
              </a:rPr>
              <a:t>NORMAL</a:t>
            </a:r>
          </a:p>
        </p:txBody>
      </p:sp>
      <p:sp>
        <p:nvSpPr>
          <p:cNvPr id="12" name="Rectangle 11"/>
          <p:cNvSpPr>
            <a:spLocks noChangeArrowheads="1"/>
          </p:cNvSpPr>
          <p:nvPr/>
        </p:nvSpPr>
        <p:spPr bwMode="auto">
          <a:xfrm>
            <a:off x="4127743" y="1733309"/>
            <a:ext cx="920124" cy="216086"/>
          </a:xfrm>
          <a:prstGeom prst="rect">
            <a:avLst/>
          </a:prstGeom>
          <a:noFill/>
          <a:ln w="9525">
            <a:noFill/>
            <a:miter lim="800000"/>
            <a:headEnd/>
            <a:tailEnd/>
          </a:ln>
          <a:effectLst/>
        </p:spPr>
        <p:txBody>
          <a:bodyPr wrap="none" lIns="92075" tIns="46038" rIns="92075" bIns="46038">
            <a:spAutoFit/>
          </a:bodyPr>
          <a:lstStyle/>
          <a:p>
            <a:pPr algn="ctr"/>
            <a:r>
              <a:rPr lang="en-US" sz="800" b="0" dirty="0">
                <a:latin typeface="Arial Rounded MT Bold" pitchFamily="34" charset="0"/>
              </a:rPr>
              <a:t>6 MONTHS TIS</a:t>
            </a:r>
          </a:p>
        </p:txBody>
      </p:sp>
      <p:sp>
        <p:nvSpPr>
          <p:cNvPr id="13" name="Rectangle 12"/>
          <p:cNvSpPr>
            <a:spLocks noChangeArrowheads="1"/>
          </p:cNvSpPr>
          <p:nvPr/>
        </p:nvSpPr>
        <p:spPr bwMode="auto">
          <a:xfrm>
            <a:off x="3463129" y="2065351"/>
            <a:ext cx="2311400" cy="339196"/>
          </a:xfrm>
          <a:prstGeom prst="rect">
            <a:avLst/>
          </a:prstGeom>
          <a:noFill/>
          <a:ln w="9525">
            <a:noFill/>
            <a:miter lim="800000"/>
            <a:headEnd/>
            <a:tailEnd/>
          </a:ln>
          <a:effectLst/>
        </p:spPr>
        <p:txBody>
          <a:bodyPr lIns="92075" tIns="46038" rIns="92075" bIns="46038">
            <a:spAutoFit/>
          </a:bodyPr>
          <a:lstStyle/>
          <a:p>
            <a:pPr algn="ctr"/>
            <a:r>
              <a:rPr lang="en-US" sz="800" b="0" dirty="0">
                <a:latin typeface="Arial Rounded MT Bold" pitchFamily="34" charset="0"/>
              </a:rPr>
              <a:t>12 MONTHS TIS </a:t>
            </a:r>
          </a:p>
          <a:p>
            <a:pPr algn="ctr"/>
            <a:r>
              <a:rPr lang="en-US" sz="800" b="0" dirty="0">
                <a:latin typeface="Arial Rounded MT Bold" pitchFamily="34" charset="0"/>
              </a:rPr>
              <a:t>4 MONTHS TIG WAIVERABLE</a:t>
            </a:r>
          </a:p>
        </p:txBody>
      </p:sp>
      <p:sp>
        <p:nvSpPr>
          <p:cNvPr id="14" name="Rectangle 13"/>
          <p:cNvSpPr>
            <a:spLocks noChangeArrowheads="1"/>
          </p:cNvSpPr>
          <p:nvPr/>
        </p:nvSpPr>
        <p:spPr bwMode="auto">
          <a:xfrm>
            <a:off x="3794054" y="2438402"/>
            <a:ext cx="1652697" cy="462307"/>
          </a:xfrm>
          <a:prstGeom prst="rect">
            <a:avLst/>
          </a:prstGeom>
          <a:noFill/>
          <a:ln w="9525">
            <a:noFill/>
            <a:miter lim="800000"/>
            <a:headEnd/>
            <a:tailEnd/>
          </a:ln>
          <a:effectLst/>
        </p:spPr>
        <p:txBody>
          <a:bodyPr wrap="none" lIns="92075" tIns="46038" rIns="92075" bIns="46038">
            <a:spAutoFit/>
          </a:bodyPr>
          <a:lstStyle/>
          <a:p>
            <a:pPr algn="ctr"/>
            <a:r>
              <a:rPr lang="en-US" sz="800" b="0" dirty="0">
                <a:latin typeface="Arial Rounded MT Bold" pitchFamily="34" charset="0"/>
              </a:rPr>
              <a:t>26 MONTHS TIS</a:t>
            </a:r>
          </a:p>
          <a:p>
            <a:pPr algn="ctr"/>
            <a:r>
              <a:rPr lang="en-US" sz="800" b="0" dirty="0">
                <a:latin typeface="Arial Rounded MT Bold" pitchFamily="34" charset="0"/>
              </a:rPr>
              <a:t>6 MONTHS TIG</a:t>
            </a:r>
          </a:p>
          <a:p>
            <a:pPr algn="ctr"/>
            <a:r>
              <a:rPr lang="en-US" sz="800" b="0" dirty="0">
                <a:latin typeface="Arial Rounded MT Bold" pitchFamily="34" charset="0"/>
              </a:rPr>
              <a:t>3 MONTHS TIG WAIVERABLE</a:t>
            </a:r>
          </a:p>
        </p:txBody>
      </p:sp>
      <p:sp>
        <p:nvSpPr>
          <p:cNvPr id="17" name="Rectangle 16"/>
          <p:cNvSpPr>
            <a:spLocks noChangeArrowheads="1"/>
          </p:cNvSpPr>
          <p:nvPr/>
        </p:nvSpPr>
        <p:spPr bwMode="auto">
          <a:xfrm>
            <a:off x="4049947" y="3065589"/>
            <a:ext cx="1176605" cy="246863"/>
          </a:xfrm>
          <a:prstGeom prst="rect">
            <a:avLst/>
          </a:prstGeom>
          <a:noFill/>
          <a:ln w="9525">
            <a:noFill/>
            <a:miter lim="800000"/>
            <a:headEnd/>
            <a:tailEnd/>
          </a:ln>
          <a:effectLst/>
        </p:spPr>
        <p:txBody>
          <a:bodyPr wrap="none" lIns="92075" tIns="46038" rIns="92075" bIns="46038">
            <a:spAutoFit/>
          </a:bodyPr>
          <a:lstStyle/>
          <a:p>
            <a:pPr algn="ctr"/>
            <a:r>
              <a:rPr lang="en-US" sz="1000" b="1" dirty="0">
                <a:latin typeface="Arial Rounded MT Bold" pitchFamily="34" charset="0"/>
              </a:rPr>
              <a:t>PRIMARY ZONE</a:t>
            </a:r>
          </a:p>
        </p:txBody>
      </p:sp>
      <p:sp>
        <p:nvSpPr>
          <p:cNvPr id="19" name="Rectangle 18"/>
          <p:cNvSpPr>
            <a:spLocks noChangeArrowheads="1"/>
          </p:cNvSpPr>
          <p:nvPr/>
        </p:nvSpPr>
        <p:spPr bwMode="auto">
          <a:xfrm>
            <a:off x="3759979" y="3462420"/>
            <a:ext cx="1720850" cy="462307"/>
          </a:xfrm>
          <a:prstGeom prst="rect">
            <a:avLst/>
          </a:prstGeom>
          <a:noFill/>
          <a:ln w="9525">
            <a:noFill/>
            <a:miter lim="800000"/>
            <a:headEnd/>
            <a:tailEnd/>
          </a:ln>
          <a:effectLst/>
        </p:spPr>
        <p:txBody>
          <a:bodyPr lIns="92075" tIns="46038" rIns="92075" bIns="46038">
            <a:spAutoFit/>
          </a:bodyPr>
          <a:lstStyle/>
          <a:p>
            <a:pPr algn="ctr"/>
            <a:r>
              <a:rPr lang="en-US" sz="800" b="0" dirty="0">
                <a:latin typeface="Arial Rounded MT Bold" pitchFamily="34" charset="0"/>
              </a:rPr>
              <a:t>36 MONTHS TIS </a:t>
            </a:r>
          </a:p>
          <a:p>
            <a:pPr algn="ctr"/>
            <a:r>
              <a:rPr lang="en-US" sz="800" b="0" dirty="0">
                <a:latin typeface="Arial Rounded MT Bold" pitchFamily="34" charset="0"/>
              </a:rPr>
              <a:t>8 MONTHS TIG</a:t>
            </a:r>
          </a:p>
          <a:p>
            <a:pPr algn="ctr"/>
            <a:r>
              <a:rPr lang="en-US" sz="800" b="0" dirty="0">
                <a:latin typeface="Arial Rounded MT Bold" pitchFamily="34" charset="0"/>
              </a:rPr>
              <a:t> 1/2 WAIVERABLE</a:t>
            </a:r>
          </a:p>
        </p:txBody>
      </p:sp>
      <p:sp>
        <p:nvSpPr>
          <p:cNvPr id="20" name="Line 19"/>
          <p:cNvSpPr>
            <a:spLocks noChangeShapeType="1"/>
          </p:cNvSpPr>
          <p:nvPr/>
        </p:nvSpPr>
        <p:spPr bwMode="auto">
          <a:xfrm>
            <a:off x="1507343" y="4565650"/>
            <a:ext cx="3868737" cy="6351"/>
          </a:xfrm>
          <a:prstGeom prst="line">
            <a:avLst/>
          </a:prstGeom>
          <a:noFill/>
          <a:ln w="25400">
            <a:solidFill>
              <a:schemeClr val="tx1"/>
            </a:solidFill>
            <a:round/>
            <a:headEnd type="none" w="sm" len="sm"/>
            <a:tailEnd type="none" w="sm" len="sm"/>
          </a:ln>
          <a:effectLst/>
        </p:spPr>
        <p:txBody>
          <a:bodyPr wrap="none" anchor="ctr"/>
          <a:lstStyle/>
          <a:p>
            <a:endParaRPr lang="en-US" sz="800"/>
          </a:p>
        </p:txBody>
      </p:sp>
      <p:sp>
        <p:nvSpPr>
          <p:cNvPr id="21" name="Rectangle 20"/>
          <p:cNvSpPr>
            <a:spLocks noChangeArrowheads="1"/>
          </p:cNvSpPr>
          <p:nvPr/>
        </p:nvSpPr>
        <p:spPr bwMode="auto">
          <a:xfrm>
            <a:off x="1496705" y="1259010"/>
            <a:ext cx="990599" cy="246863"/>
          </a:xfrm>
          <a:prstGeom prst="rect">
            <a:avLst/>
          </a:prstGeom>
          <a:noFill/>
          <a:ln w="9525">
            <a:noFill/>
            <a:miter lim="800000"/>
            <a:headEnd/>
            <a:tailEnd/>
          </a:ln>
          <a:effectLst/>
        </p:spPr>
        <p:txBody>
          <a:bodyPr wrap="square" lIns="92075" tIns="46038" rIns="92075" bIns="46038">
            <a:spAutoFit/>
          </a:bodyPr>
          <a:lstStyle/>
          <a:p>
            <a:pPr algn="ctr"/>
            <a:r>
              <a:rPr lang="en-US" sz="1000" b="1" dirty="0">
                <a:latin typeface="Arial Rounded MT Bold" pitchFamily="34" charset="0"/>
              </a:rPr>
              <a:t>RANK</a:t>
            </a:r>
          </a:p>
        </p:txBody>
      </p:sp>
      <p:sp>
        <p:nvSpPr>
          <p:cNvPr id="22" name="Rectangle 21"/>
          <p:cNvSpPr>
            <a:spLocks noChangeArrowheads="1"/>
          </p:cNvSpPr>
          <p:nvPr/>
        </p:nvSpPr>
        <p:spPr bwMode="auto">
          <a:xfrm>
            <a:off x="1604366" y="1725359"/>
            <a:ext cx="787075" cy="216086"/>
          </a:xfrm>
          <a:prstGeom prst="rect">
            <a:avLst/>
          </a:prstGeom>
          <a:noFill/>
          <a:ln w="9525">
            <a:noFill/>
            <a:miter lim="800000"/>
            <a:headEnd/>
            <a:tailEnd/>
          </a:ln>
          <a:effectLst/>
        </p:spPr>
        <p:txBody>
          <a:bodyPr wrap="none" lIns="92075" tIns="46038" rIns="92075" bIns="46038">
            <a:spAutoFit/>
          </a:bodyPr>
          <a:lstStyle/>
          <a:p>
            <a:pPr algn="ctr"/>
            <a:r>
              <a:rPr lang="en-US" sz="800" b="0" dirty="0">
                <a:latin typeface="Arial Rounded MT Bold" pitchFamily="34" charset="0"/>
              </a:rPr>
              <a:t>PVT TO PV2</a:t>
            </a:r>
          </a:p>
        </p:txBody>
      </p:sp>
      <p:sp>
        <p:nvSpPr>
          <p:cNvPr id="23" name="Rectangle 22"/>
          <p:cNvSpPr>
            <a:spLocks noChangeArrowheads="1"/>
          </p:cNvSpPr>
          <p:nvPr/>
        </p:nvSpPr>
        <p:spPr bwMode="auto">
          <a:xfrm>
            <a:off x="1605144" y="2122261"/>
            <a:ext cx="790281" cy="216086"/>
          </a:xfrm>
          <a:prstGeom prst="rect">
            <a:avLst/>
          </a:prstGeom>
          <a:noFill/>
          <a:ln w="9525">
            <a:noFill/>
            <a:miter lim="800000"/>
            <a:headEnd/>
            <a:tailEnd/>
          </a:ln>
          <a:effectLst/>
        </p:spPr>
        <p:txBody>
          <a:bodyPr wrap="none" lIns="92075" tIns="46038" rIns="92075" bIns="46038">
            <a:spAutoFit/>
          </a:bodyPr>
          <a:lstStyle/>
          <a:p>
            <a:pPr algn="ctr"/>
            <a:r>
              <a:rPr lang="en-US" sz="800" b="0" dirty="0">
                <a:latin typeface="Arial Rounded MT Bold" pitchFamily="34" charset="0"/>
              </a:rPr>
              <a:t>PV2 TO PFC</a:t>
            </a:r>
          </a:p>
        </p:txBody>
      </p:sp>
      <p:sp>
        <p:nvSpPr>
          <p:cNvPr id="24" name="Rectangle 23"/>
          <p:cNvSpPr>
            <a:spLocks noChangeArrowheads="1"/>
          </p:cNvSpPr>
          <p:nvPr/>
        </p:nvSpPr>
        <p:spPr bwMode="auto">
          <a:xfrm>
            <a:off x="1593176" y="2550967"/>
            <a:ext cx="803105" cy="216086"/>
          </a:xfrm>
          <a:prstGeom prst="rect">
            <a:avLst/>
          </a:prstGeom>
          <a:noFill/>
          <a:ln w="9525">
            <a:noFill/>
            <a:miter lim="800000"/>
            <a:headEnd/>
            <a:tailEnd/>
          </a:ln>
          <a:effectLst/>
        </p:spPr>
        <p:txBody>
          <a:bodyPr wrap="none" lIns="92075" tIns="46038" rIns="92075" bIns="46038">
            <a:spAutoFit/>
          </a:bodyPr>
          <a:lstStyle/>
          <a:p>
            <a:pPr algn="ctr"/>
            <a:r>
              <a:rPr lang="en-US" sz="800" b="0" dirty="0">
                <a:latin typeface="Arial Rounded MT Bold" pitchFamily="34" charset="0"/>
              </a:rPr>
              <a:t>PFC TO SPC</a:t>
            </a:r>
          </a:p>
        </p:txBody>
      </p:sp>
      <p:sp>
        <p:nvSpPr>
          <p:cNvPr id="25" name="Rectangle 24"/>
          <p:cNvSpPr>
            <a:spLocks noChangeArrowheads="1"/>
          </p:cNvSpPr>
          <p:nvPr/>
        </p:nvSpPr>
        <p:spPr bwMode="auto">
          <a:xfrm>
            <a:off x="1524000" y="3065794"/>
            <a:ext cx="914400" cy="246863"/>
          </a:xfrm>
          <a:prstGeom prst="rect">
            <a:avLst/>
          </a:prstGeom>
          <a:noFill/>
          <a:ln w="9525">
            <a:noFill/>
            <a:miter lim="800000"/>
            <a:headEnd/>
            <a:tailEnd/>
          </a:ln>
          <a:effectLst/>
        </p:spPr>
        <p:txBody>
          <a:bodyPr wrap="square" lIns="92075" tIns="46038" rIns="92075" bIns="46038">
            <a:spAutoFit/>
          </a:bodyPr>
          <a:lstStyle/>
          <a:p>
            <a:pPr algn="ctr"/>
            <a:r>
              <a:rPr lang="en-US" sz="1000" b="1" dirty="0">
                <a:latin typeface="Arial Rounded MT Bold" pitchFamily="34" charset="0"/>
              </a:rPr>
              <a:t>RANK</a:t>
            </a:r>
          </a:p>
        </p:txBody>
      </p:sp>
      <p:sp>
        <p:nvSpPr>
          <p:cNvPr id="26" name="Rectangle 25"/>
          <p:cNvSpPr>
            <a:spLocks noChangeArrowheads="1"/>
          </p:cNvSpPr>
          <p:nvPr/>
        </p:nvSpPr>
        <p:spPr bwMode="auto">
          <a:xfrm>
            <a:off x="1600295" y="3605293"/>
            <a:ext cx="811120" cy="216086"/>
          </a:xfrm>
          <a:prstGeom prst="rect">
            <a:avLst/>
          </a:prstGeom>
          <a:noFill/>
          <a:ln w="9525">
            <a:noFill/>
            <a:miter lim="800000"/>
            <a:headEnd/>
            <a:tailEnd/>
          </a:ln>
          <a:effectLst/>
        </p:spPr>
        <p:txBody>
          <a:bodyPr wrap="none" lIns="92075" tIns="46038" rIns="92075" bIns="46038">
            <a:spAutoFit/>
          </a:bodyPr>
          <a:lstStyle/>
          <a:p>
            <a:pPr algn="ctr"/>
            <a:r>
              <a:rPr lang="en-US" sz="800" b="0" dirty="0">
                <a:latin typeface="Arial Rounded MT Bold" pitchFamily="34" charset="0"/>
              </a:rPr>
              <a:t>SPC TO SGT</a:t>
            </a:r>
          </a:p>
        </p:txBody>
      </p:sp>
      <p:sp>
        <p:nvSpPr>
          <p:cNvPr id="27" name="Rectangle 26"/>
          <p:cNvSpPr>
            <a:spLocks noChangeArrowheads="1"/>
          </p:cNvSpPr>
          <p:nvPr/>
        </p:nvSpPr>
        <p:spPr bwMode="auto">
          <a:xfrm>
            <a:off x="1595503" y="4176780"/>
            <a:ext cx="817531" cy="216086"/>
          </a:xfrm>
          <a:prstGeom prst="rect">
            <a:avLst/>
          </a:prstGeom>
          <a:noFill/>
          <a:ln w="9525">
            <a:noFill/>
            <a:miter lim="800000"/>
            <a:headEnd/>
            <a:tailEnd/>
          </a:ln>
          <a:effectLst/>
        </p:spPr>
        <p:txBody>
          <a:bodyPr wrap="none" lIns="92075" tIns="46038" rIns="92075" bIns="46038">
            <a:spAutoFit/>
          </a:bodyPr>
          <a:lstStyle/>
          <a:p>
            <a:pPr algn="ctr"/>
            <a:r>
              <a:rPr lang="en-US" sz="800" b="0" dirty="0">
                <a:latin typeface="Arial Rounded MT Bold" pitchFamily="34" charset="0"/>
              </a:rPr>
              <a:t>SGT TO SSG</a:t>
            </a:r>
          </a:p>
        </p:txBody>
      </p:sp>
      <p:sp>
        <p:nvSpPr>
          <p:cNvPr id="28" name="Rectangle 27"/>
          <p:cNvSpPr>
            <a:spLocks noChangeArrowheads="1"/>
          </p:cNvSpPr>
          <p:nvPr/>
        </p:nvSpPr>
        <p:spPr bwMode="auto">
          <a:xfrm>
            <a:off x="2596102" y="1260146"/>
            <a:ext cx="1160574" cy="246863"/>
          </a:xfrm>
          <a:prstGeom prst="rect">
            <a:avLst/>
          </a:prstGeom>
          <a:noFill/>
          <a:ln w="9525">
            <a:noFill/>
            <a:miter lim="800000"/>
            <a:headEnd/>
            <a:tailEnd/>
          </a:ln>
          <a:effectLst/>
        </p:spPr>
        <p:txBody>
          <a:bodyPr wrap="none" lIns="92075" tIns="46038" rIns="92075" bIns="46038">
            <a:spAutoFit/>
          </a:bodyPr>
          <a:lstStyle/>
          <a:p>
            <a:pPr algn="ctr"/>
            <a:r>
              <a:rPr lang="en-US" sz="1000" b="1" dirty="0">
                <a:latin typeface="Arial Rounded MT Bold" pitchFamily="34" charset="0"/>
              </a:rPr>
              <a:t>ACCELERATED</a:t>
            </a:r>
          </a:p>
        </p:txBody>
      </p:sp>
      <p:sp>
        <p:nvSpPr>
          <p:cNvPr id="29" name="Rectangle 28"/>
          <p:cNvSpPr>
            <a:spLocks noChangeArrowheads="1"/>
          </p:cNvSpPr>
          <p:nvPr/>
        </p:nvSpPr>
        <p:spPr bwMode="auto">
          <a:xfrm>
            <a:off x="2714697" y="1725359"/>
            <a:ext cx="1014701" cy="216086"/>
          </a:xfrm>
          <a:prstGeom prst="rect">
            <a:avLst/>
          </a:prstGeom>
          <a:noFill/>
          <a:ln w="9525">
            <a:noFill/>
            <a:miter lim="800000"/>
            <a:headEnd/>
            <a:tailEnd/>
          </a:ln>
          <a:effectLst/>
        </p:spPr>
        <p:txBody>
          <a:bodyPr wrap="none" lIns="92075" tIns="46038" rIns="92075" bIns="46038">
            <a:spAutoFit/>
          </a:bodyPr>
          <a:lstStyle/>
          <a:p>
            <a:pPr algn="ctr"/>
            <a:r>
              <a:rPr lang="en-US" sz="800" b="0" dirty="0">
                <a:latin typeface="Arial Rounded MT Bold" pitchFamily="34" charset="0"/>
              </a:rPr>
              <a:t>4-6 MONTHS TIS</a:t>
            </a:r>
          </a:p>
        </p:txBody>
      </p:sp>
      <p:sp>
        <p:nvSpPr>
          <p:cNvPr id="30" name="Rectangle 29"/>
          <p:cNvSpPr>
            <a:spLocks noChangeArrowheads="1"/>
          </p:cNvSpPr>
          <p:nvPr/>
        </p:nvSpPr>
        <p:spPr bwMode="auto">
          <a:xfrm>
            <a:off x="2622461" y="2122261"/>
            <a:ext cx="1075615" cy="216086"/>
          </a:xfrm>
          <a:prstGeom prst="rect">
            <a:avLst/>
          </a:prstGeom>
          <a:noFill/>
          <a:ln w="9525">
            <a:noFill/>
            <a:miter lim="800000"/>
            <a:headEnd/>
            <a:tailEnd/>
          </a:ln>
          <a:effectLst/>
        </p:spPr>
        <p:txBody>
          <a:bodyPr wrap="none" lIns="92075" tIns="46038" rIns="92075" bIns="46038">
            <a:spAutoFit/>
          </a:bodyPr>
          <a:lstStyle/>
          <a:p>
            <a:pPr algn="ctr"/>
            <a:r>
              <a:rPr lang="en-US" sz="800" b="0" dirty="0">
                <a:latin typeface="Arial Rounded MT Bold" pitchFamily="34" charset="0"/>
              </a:rPr>
              <a:t>6-12 MONTHS TIS</a:t>
            </a:r>
          </a:p>
        </p:txBody>
      </p:sp>
      <p:sp>
        <p:nvSpPr>
          <p:cNvPr id="31" name="Rectangle 30"/>
          <p:cNvSpPr>
            <a:spLocks noChangeArrowheads="1"/>
          </p:cNvSpPr>
          <p:nvPr/>
        </p:nvSpPr>
        <p:spPr bwMode="auto">
          <a:xfrm>
            <a:off x="2670064" y="2480204"/>
            <a:ext cx="1006686" cy="339196"/>
          </a:xfrm>
          <a:prstGeom prst="rect">
            <a:avLst/>
          </a:prstGeom>
          <a:noFill/>
          <a:ln w="9525">
            <a:noFill/>
            <a:miter lim="800000"/>
            <a:headEnd/>
            <a:tailEnd/>
          </a:ln>
          <a:effectLst/>
        </p:spPr>
        <p:txBody>
          <a:bodyPr wrap="none" lIns="92075" tIns="46038" rIns="92075" bIns="46038">
            <a:spAutoFit/>
          </a:bodyPr>
          <a:lstStyle/>
          <a:p>
            <a:pPr algn="ctr"/>
            <a:r>
              <a:rPr lang="en-US" sz="800" b="0" dirty="0">
                <a:latin typeface="Arial Rounded MT Bold" pitchFamily="34" charset="0"/>
              </a:rPr>
              <a:t>12 MONTHS TIS </a:t>
            </a:r>
          </a:p>
          <a:p>
            <a:pPr algn="ctr"/>
            <a:r>
              <a:rPr lang="en-US" sz="800" b="0" dirty="0">
                <a:latin typeface="Arial Rounded MT Bold" pitchFamily="34" charset="0"/>
              </a:rPr>
              <a:t> 3 MONTHS TIG</a:t>
            </a:r>
          </a:p>
        </p:txBody>
      </p:sp>
      <p:sp>
        <p:nvSpPr>
          <p:cNvPr id="32" name="Rectangle 31"/>
          <p:cNvSpPr>
            <a:spLocks noChangeArrowheads="1"/>
          </p:cNvSpPr>
          <p:nvPr/>
        </p:nvSpPr>
        <p:spPr bwMode="auto">
          <a:xfrm>
            <a:off x="2456276" y="3061466"/>
            <a:ext cx="1409040" cy="246863"/>
          </a:xfrm>
          <a:prstGeom prst="rect">
            <a:avLst/>
          </a:prstGeom>
          <a:noFill/>
          <a:ln w="9525">
            <a:noFill/>
            <a:miter lim="800000"/>
            <a:headEnd/>
            <a:tailEnd/>
          </a:ln>
          <a:effectLst/>
        </p:spPr>
        <p:txBody>
          <a:bodyPr wrap="none" lIns="92075" tIns="46038" rIns="92075" bIns="46038">
            <a:spAutoFit/>
          </a:bodyPr>
          <a:lstStyle/>
          <a:p>
            <a:pPr algn="ctr"/>
            <a:r>
              <a:rPr lang="en-US" sz="1000" b="1" dirty="0">
                <a:latin typeface="Arial Rounded MT Bold" pitchFamily="34" charset="0"/>
              </a:rPr>
              <a:t>SECONDARY ZONE</a:t>
            </a:r>
          </a:p>
        </p:txBody>
      </p:sp>
      <p:sp>
        <p:nvSpPr>
          <p:cNvPr id="33" name="Rectangle 32"/>
          <p:cNvSpPr>
            <a:spLocks noChangeArrowheads="1"/>
          </p:cNvSpPr>
          <p:nvPr/>
        </p:nvSpPr>
        <p:spPr bwMode="auto">
          <a:xfrm>
            <a:off x="2088220" y="3473398"/>
            <a:ext cx="2239963" cy="462307"/>
          </a:xfrm>
          <a:prstGeom prst="rect">
            <a:avLst/>
          </a:prstGeom>
          <a:noFill/>
          <a:ln w="9525">
            <a:noFill/>
            <a:miter lim="800000"/>
            <a:headEnd/>
            <a:tailEnd/>
          </a:ln>
          <a:effectLst/>
        </p:spPr>
        <p:txBody>
          <a:bodyPr lIns="92075" tIns="46038" rIns="92075" bIns="46038">
            <a:spAutoFit/>
          </a:bodyPr>
          <a:lstStyle/>
          <a:p>
            <a:pPr algn="ctr"/>
            <a:r>
              <a:rPr lang="en-US" sz="800" b="0" dirty="0">
                <a:latin typeface="Arial Rounded MT Bold" pitchFamily="34" charset="0"/>
              </a:rPr>
              <a:t>18 M0NTHS TIG</a:t>
            </a:r>
          </a:p>
          <a:p>
            <a:pPr algn="ctr"/>
            <a:r>
              <a:rPr lang="en-US" sz="800" b="0" dirty="0">
                <a:latin typeface="Arial Rounded MT Bold" pitchFamily="34" charset="0"/>
              </a:rPr>
              <a:t> 8 MONTHS TIS</a:t>
            </a:r>
          </a:p>
          <a:p>
            <a:pPr algn="ctr"/>
            <a:r>
              <a:rPr lang="en-US" sz="800" b="0" dirty="0">
                <a:latin typeface="Arial Rounded MT Bold" pitchFamily="34" charset="0"/>
              </a:rPr>
              <a:t>1/2 WAIVERABLE</a:t>
            </a:r>
          </a:p>
        </p:txBody>
      </p:sp>
      <p:sp>
        <p:nvSpPr>
          <p:cNvPr id="34" name="Rectangle 33"/>
          <p:cNvSpPr>
            <a:spLocks noChangeArrowheads="1"/>
          </p:cNvSpPr>
          <p:nvPr/>
        </p:nvSpPr>
        <p:spPr bwMode="auto">
          <a:xfrm>
            <a:off x="2688275" y="4038642"/>
            <a:ext cx="1056379" cy="462307"/>
          </a:xfrm>
          <a:prstGeom prst="rect">
            <a:avLst/>
          </a:prstGeom>
          <a:noFill/>
          <a:ln w="9525">
            <a:noFill/>
            <a:miter lim="800000"/>
            <a:headEnd/>
            <a:tailEnd/>
          </a:ln>
          <a:effectLst/>
        </p:spPr>
        <p:txBody>
          <a:bodyPr wrap="none" lIns="92075" tIns="46038" rIns="92075" bIns="46038">
            <a:spAutoFit/>
          </a:bodyPr>
          <a:lstStyle/>
          <a:p>
            <a:pPr algn="ctr"/>
            <a:r>
              <a:rPr lang="en-US" sz="800" b="0">
                <a:latin typeface="Arial Rounded MT Bold" pitchFamily="34" charset="0"/>
              </a:rPr>
              <a:t> 60 MONTHS TIS </a:t>
            </a:r>
          </a:p>
          <a:p>
            <a:pPr algn="ctr"/>
            <a:r>
              <a:rPr lang="en-US" sz="800" b="0">
                <a:latin typeface="Arial Rounded MT Bold" pitchFamily="34" charset="0"/>
              </a:rPr>
              <a:t> 10 MONTHS TIG</a:t>
            </a:r>
          </a:p>
          <a:p>
            <a:pPr algn="ctr"/>
            <a:r>
              <a:rPr lang="en-US" sz="800" b="0">
                <a:latin typeface="Arial Rounded MT Bold" pitchFamily="34" charset="0"/>
              </a:rPr>
              <a:t>1/2 WAIVERABLE</a:t>
            </a:r>
          </a:p>
        </p:txBody>
      </p:sp>
      <p:sp>
        <p:nvSpPr>
          <p:cNvPr id="35" name="Rectangle 34"/>
          <p:cNvSpPr>
            <a:spLocks noChangeArrowheads="1"/>
          </p:cNvSpPr>
          <p:nvPr/>
        </p:nvSpPr>
        <p:spPr bwMode="auto">
          <a:xfrm>
            <a:off x="3879068" y="4049397"/>
            <a:ext cx="1516063" cy="462307"/>
          </a:xfrm>
          <a:prstGeom prst="rect">
            <a:avLst/>
          </a:prstGeom>
          <a:noFill/>
          <a:ln w="9525">
            <a:noFill/>
            <a:miter lim="800000"/>
            <a:headEnd/>
            <a:tailEnd/>
          </a:ln>
          <a:effectLst/>
        </p:spPr>
        <p:txBody>
          <a:bodyPr lIns="92075" tIns="46038" rIns="92075" bIns="46038">
            <a:spAutoFit/>
          </a:bodyPr>
          <a:lstStyle/>
          <a:p>
            <a:pPr algn="ctr"/>
            <a:r>
              <a:rPr lang="en-US" sz="800" b="0" dirty="0">
                <a:latin typeface="Arial Rounded MT Bold" pitchFamily="34" charset="0"/>
              </a:rPr>
              <a:t>84 MONTHS TIS</a:t>
            </a:r>
          </a:p>
          <a:p>
            <a:pPr algn="ctr"/>
            <a:r>
              <a:rPr lang="en-US" sz="800" b="0" dirty="0">
                <a:latin typeface="Arial Rounded MT Bold" pitchFamily="34" charset="0"/>
              </a:rPr>
              <a:t>10 MONTHS TIG</a:t>
            </a:r>
          </a:p>
          <a:p>
            <a:pPr algn="ctr"/>
            <a:r>
              <a:rPr lang="en-US" sz="800" b="0" dirty="0">
                <a:latin typeface="Arial Rounded MT Bold" pitchFamily="34" charset="0"/>
              </a:rPr>
              <a:t>1/2 WAIVERABLE</a:t>
            </a:r>
          </a:p>
        </p:txBody>
      </p:sp>
      <p:sp>
        <p:nvSpPr>
          <p:cNvPr id="37" name="Rectangle 36"/>
          <p:cNvSpPr>
            <a:spLocks noChangeArrowheads="1"/>
          </p:cNvSpPr>
          <p:nvPr/>
        </p:nvSpPr>
        <p:spPr bwMode="auto">
          <a:xfrm>
            <a:off x="1524000" y="4770430"/>
            <a:ext cx="3810000" cy="1477970"/>
          </a:xfrm>
          <a:prstGeom prst="rect">
            <a:avLst/>
          </a:prstGeom>
          <a:noFill/>
          <a:ln w="9525">
            <a:noFill/>
            <a:miter lim="800000"/>
            <a:headEnd/>
            <a:tailEnd/>
          </a:ln>
          <a:effectLst/>
        </p:spPr>
        <p:txBody>
          <a:bodyPr wrap="square" lIns="92075" tIns="46038" rIns="92075" bIns="46038">
            <a:spAutoFit/>
          </a:bodyPr>
          <a:lstStyle/>
          <a:p>
            <a:pPr algn="l"/>
            <a:r>
              <a:rPr lang="en-US" sz="900" b="0" dirty="0">
                <a:latin typeface="Arial Unicode MS" pitchFamily="34" charset="-128"/>
                <a:ea typeface="Arial Unicode MS" pitchFamily="34" charset="-128"/>
                <a:cs typeface="Arial Unicode MS" pitchFamily="34" charset="-128"/>
              </a:rPr>
              <a:t>NOTE: </a:t>
            </a:r>
            <a:r>
              <a:rPr lang="en-US" sz="900" b="0" dirty="0" smtClean="0">
                <a:latin typeface="Arial Unicode MS" pitchFamily="34" charset="-128"/>
                <a:ea typeface="Arial Unicode MS" pitchFamily="34" charset="-128"/>
                <a:cs typeface="Arial Unicode MS" pitchFamily="34" charset="-128"/>
              </a:rPr>
              <a:t>   IF </a:t>
            </a:r>
            <a:r>
              <a:rPr lang="en-US" sz="900" b="0" dirty="0">
                <a:latin typeface="Arial Unicode MS" pitchFamily="34" charset="-128"/>
                <a:ea typeface="Arial Unicode MS" pitchFamily="34" charset="-128"/>
                <a:cs typeface="Arial Unicode MS" pitchFamily="34" charset="-128"/>
              </a:rPr>
              <a:t>A SOLDIER IS IN THE PRIMARY ZONE FOR CONSIDERATION FOR PROMOTION TO THE NEXT HIGHER GRADE, AND IS NOT GOING TO BE </a:t>
            </a:r>
            <a:r>
              <a:rPr lang="en-US" sz="900" b="0" dirty="0" smtClean="0">
                <a:latin typeface="Arial Unicode MS" pitchFamily="34" charset="-128"/>
                <a:ea typeface="Arial Unicode MS" pitchFamily="34" charset="-128"/>
                <a:cs typeface="Arial Unicode MS" pitchFamily="34" charset="-128"/>
              </a:rPr>
              <a:t>SELECTED / </a:t>
            </a:r>
            <a:r>
              <a:rPr lang="en-US" sz="900" b="0" dirty="0">
                <a:latin typeface="Arial Unicode MS" pitchFamily="34" charset="-128"/>
                <a:ea typeface="Arial Unicode MS" pitchFamily="34" charset="-128"/>
                <a:cs typeface="Arial Unicode MS" pitchFamily="34" charset="-128"/>
              </a:rPr>
              <a:t>APPEAR BEFORE THE PROMOTION BOARD, IT IS MANDITORY THAT THE SOLDIER BE </a:t>
            </a:r>
            <a:r>
              <a:rPr lang="en-US" sz="900" b="0" dirty="0" smtClean="0">
                <a:latin typeface="Arial Unicode MS" pitchFamily="34" charset="-128"/>
                <a:ea typeface="Arial Unicode MS" pitchFamily="34" charset="-128"/>
                <a:cs typeface="Arial Unicode MS" pitchFamily="34" charset="-128"/>
              </a:rPr>
              <a:t>COUNSELED IN WRITING </a:t>
            </a:r>
            <a:r>
              <a:rPr lang="en-US" sz="900" b="0" dirty="0">
                <a:latin typeface="Arial Unicode MS" pitchFamily="34" charset="-128"/>
                <a:ea typeface="Arial Unicode MS" pitchFamily="34" charset="-128"/>
                <a:cs typeface="Arial Unicode MS" pitchFamily="34" charset="-128"/>
              </a:rPr>
              <a:t>ON THE REASON WHY </a:t>
            </a:r>
            <a:r>
              <a:rPr lang="en-US" sz="900" b="0" dirty="0" smtClean="0">
                <a:latin typeface="Arial Unicode MS" pitchFamily="34" charset="-128"/>
                <a:ea typeface="Arial Unicode MS" pitchFamily="34" charset="-128"/>
                <a:cs typeface="Arial Unicode MS" pitchFamily="34" charset="-128"/>
              </a:rPr>
              <a:t>HE/SHE </a:t>
            </a:r>
            <a:r>
              <a:rPr lang="en-US" sz="900" b="0" dirty="0">
                <a:latin typeface="Arial Unicode MS" pitchFamily="34" charset="-128"/>
                <a:ea typeface="Arial Unicode MS" pitchFamily="34" charset="-128"/>
                <a:cs typeface="Arial Unicode MS" pitchFamily="34" charset="-128"/>
              </a:rPr>
              <a:t>IS NOT GETTING PROMOTED / APPEARING BEFORE THE BOARD.  IT MUST INCLUDE POSSIBLE WAYS TO CORRECT THE PROBLEM, SO THAT THE SOLDIER CAN APPEAR AS SOON AS THE PROBLEMS ARE CORRECTED.  ALL THIS MUST BE IN </a:t>
            </a:r>
            <a:r>
              <a:rPr lang="en-US" sz="900" dirty="0" smtClean="0">
                <a:latin typeface="Arial Unicode MS" pitchFamily="34" charset="-128"/>
                <a:ea typeface="Arial Unicode MS" pitchFamily="34" charset="-128"/>
                <a:cs typeface="Arial Unicode MS" pitchFamily="34" charset="-128"/>
              </a:rPr>
              <a:t>DOCUMENTED ON A DA FORM 4856</a:t>
            </a:r>
            <a:r>
              <a:rPr lang="en-US" sz="900" b="0" dirty="0" smtClean="0">
                <a:latin typeface="Arial Unicode MS" pitchFamily="34" charset="-128"/>
                <a:ea typeface="Arial Unicode MS" pitchFamily="34" charset="-128"/>
                <a:cs typeface="Arial Unicode MS" pitchFamily="34" charset="-128"/>
              </a:rPr>
              <a:t>.</a:t>
            </a:r>
            <a:endParaRPr lang="en-US" sz="900" b="0" dirty="0">
              <a:latin typeface="Arial Unicode MS" pitchFamily="34" charset="-128"/>
              <a:ea typeface="Arial Unicode MS" pitchFamily="34" charset="-128"/>
              <a:cs typeface="Arial Unicode MS" pitchFamily="34" charset="-128"/>
            </a:endParaRPr>
          </a:p>
        </p:txBody>
      </p:sp>
      <p:sp>
        <p:nvSpPr>
          <p:cNvPr id="38" name="Line 19"/>
          <p:cNvSpPr>
            <a:spLocks noChangeShapeType="1"/>
          </p:cNvSpPr>
          <p:nvPr/>
        </p:nvSpPr>
        <p:spPr bwMode="auto">
          <a:xfrm>
            <a:off x="1502473" y="1600201"/>
            <a:ext cx="3868737" cy="6351"/>
          </a:xfrm>
          <a:prstGeom prst="line">
            <a:avLst/>
          </a:prstGeom>
          <a:noFill/>
          <a:ln w="25400">
            <a:solidFill>
              <a:schemeClr val="tx1"/>
            </a:solidFill>
            <a:round/>
            <a:headEnd type="none" w="sm" len="sm"/>
            <a:tailEnd type="none" w="sm" len="sm"/>
          </a:ln>
          <a:effectLst/>
        </p:spPr>
        <p:txBody>
          <a:bodyPr wrap="none" anchor="ctr"/>
          <a:lstStyle/>
          <a:p>
            <a:endParaRPr lang="en-US" sz="800"/>
          </a:p>
        </p:txBody>
      </p:sp>
      <p:sp>
        <p:nvSpPr>
          <p:cNvPr id="39" name="Line 19"/>
          <p:cNvSpPr>
            <a:spLocks noChangeShapeType="1"/>
          </p:cNvSpPr>
          <p:nvPr/>
        </p:nvSpPr>
        <p:spPr bwMode="auto">
          <a:xfrm>
            <a:off x="1505783" y="2035149"/>
            <a:ext cx="3868737" cy="6351"/>
          </a:xfrm>
          <a:prstGeom prst="line">
            <a:avLst/>
          </a:prstGeom>
          <a:noFill/>
          <a:ln w="25400">
            <a:solidFill>
              <a:schemeClr val="tx1"/>
            </a:solidFill>
            <a:round/>
            <a:headEnd type="none" w="sm" len="sm"/>
            <a:tailEnd type="none" w="sm" len="sm"/>
          </a:ln>
          <a:effectLst/>
        </p:spPr>
        <p:txBody>
          <a:bodyPr wrap="none" anchor="ctr"/>
          <a:lstStyle/>
          <a:p>
            <a:endParaRPr lang="en-US" sz="800"/>
          </a:p>
        </p:txBody>
      </p:sp>
      <p:sp>
        <p:nvSpPr>
          <p:cNvPr id="40" name="Line 19"/>
          <p:cNvSpPr>
            <a:spLocks noChangeShapeType="1"/>
          </p:cNvSpPr>
          <p:nvPr/>
        </p:nvSpPr>
        <p:spPr bwMode="auto">
          <a:xfrm>
            <a:off x="1497832" y="2422498"/>
            <a:ext cx="3868737" cy="6351"/>
          </a:xfrm>
          <a:prstGeom prst="line">
            <a:avLst/>
          </a:prstGeom>
          <a:noFill/>
          <a:ln w="25400">
            <a:solidFill>
              <a:schemeClr val="tx1"/>
            </a:solidFill>
            <a:round/>
            <a:headEnd type="none" w="sm" len="sm"/>
            <a:tailEnd type="none" w="sm" len="sm"/>
          </a:ln>
          <a:effectLst/>
        </p:spPr>
        <p:txBody>
          <a:bodyPr wrap="none" anchor="ctr"/>
          <a:lstStyle/>
          <a:p>
            <a:endParaRPr lang="en-US" sz="800"/>
          </a:p>
        </p:txBody>
      </p:sp>
      <p:sp>
        <p:nvSpPr>
          <p:cNvPr id="41" name="Line 19"/>
          <p:cNvSpPr>
            <a:spLocks noChangeShapeType="1"/>
          </p:cNvSpPr>
          <p:nvPr/>
        </p:nvSpPr>
        <p:spPr bwMode="auto">
          <a:xfrm>
            <a:off x="1497832" y="2911502"/>
            <a:ext cx="3868737" cy="6351"/>
          </a:xfrm>
          <a:prstGeom prst="line">
            <a:avLst/>
          </a:prstGeom>
          <a:noFill/>
          <a:ln w="25400">
            <a:solidFill>
              <a:schemeClr val="tx1"/>
            </a:solidFill>
            <a:round/>
            <a:headEnd type="none" w="sm" len="sm"/>
            <a:tailEnd type="none" w="sm" len="sm"/>
          </a:ln>
          <a:effectLst/>
        </p:spPr>
        <p:txBody>
          <a:bodyPr wrap="none" anchor="ctr"/>
          <a:lstStyle/>
          <a:p>
            <a:endParaRPr lang="en-US" sz="800"/>
          </a:p>
        </p:txBody>
      </p:sp>
      <p:sp>
        <p:nvSpPr>
          <p:cNvPr id="42" name="Line 19"/>
          <p:cNvSpPr>
            <a:spLocks noChangeShapeType="1"/>
          </p:cNvSpPr>
          <p:nvPr/>
        </p:nvSpPr>
        <p:spPr bwMode="auto">
          <a:xfrm>
            <a:off x="1489880" y="2971801"/>
            <a:ext cx="3868737" cy="6351"/>
          </a:xfrm>
          <a:prstGeom prst="line">
            <a:avLst/>
          </a:prstGeom>
          <a:noFill/>
          <a:ln w="25400">
            <a:solidFill>
              <a:schemeClr val="tx1"/>
            </a:solidFill>
            <a:round/>
            <a:headEnd type="none" w="sm" len="sm"/>
            <a:tailEnd type="none" w="sm" len="sm"/>
          </a:ln>
          <a:effectLst/>
        </p:spPr>
        <p:txBody>
          <a:bodyPr wrap="none" anchor="ctr"/>
          <a:lstStyle/>
          <a:p>
            <a:endParaRPr lang="en-US" sz="800"/>
          </a:p>
        </p:txBody>
      </p:sp>
      <p:sp>
        <p:nvSpPr>
          <p:cNvPr id="43" name="Line 19"/>
          <p:cNvSpPr>
            <a:spLocks noChangeShapeType="1"/>
          </p:cNvSpPr>
          <p:nvPr/>
        </p:nvSpPr>
        <p:spPr bwMode="auto">
          <a:xfrm>
            <a:off x="1497832" y="3400506"/>
            <a:ext cx="3868737" cy="6351"/>
          </a:xfrm>
          <a:prstGeom prst="line">
            <a:avLst/>
          </a:prstGeom>
          <a:noFill/>
          <a:ln w="25400">
            <a:solidFill>
              <a:schemeClr val="tx1"/>
            </a:solidFill>
            <a:round/>
            <a:headEnd type="none" w="sm" len="sm"/>
            <a:tailEnd type="none" w="sm" len="sm"/>
          </a:ln>
          <a:effectLst/>
        </p:spPr>
        <p:txBody>
          <a:bodyPr wrap="none" anchor="ctr"/>
          <a:lstStyle/>
          <a:p>
            <a:endParaRPr lang="en-US" sz="800"/>
          </a:p>
        </p:txBody>
      </p:sp>
      <p:sp>
        <p:nvSpPr>
          <p:cNvPr id="44" name="Line 19"/>
          <p:cNvSpPr>
            <a:spLocks noChangeShapeType="1"/>
          </p:cNvSpPr>
          <p:nvPr/>
        </p:nvSpPr>
        <p:spPr bwMode="auto">
          <a:xfrm>
            <a:off x="1494521" y="3974993"/>
            <a:ext cx="3868737" cy="6351"/>
          </a:xfrm>
          <a:prstGeom prst="line">
            <a:avLst/>
          </a:prstGeom>
          <a:noFill/>
          <a:ln w="25400">
            <a:solidFill>
              <a:schemeClr val="tx1"/>
            </a:solidFill>
            <a:round/>
            <a:headEnd type="none" w="sm" len="sm"/>
            <a:tailEnd type="none" w="sm" len="sm"/>
          </a:ln>
          <a:effectLst/>
        </p:spPr>
        <p:txBody>
          <a:bodyPr wrap="none" anchor="ctr"/>
          <a:lstStyle/>
          <a:p>
            <a:endParaRPr lang="en-US" sz="800"/>
          </a:p>
        </p:txBody>
      </p:sp>
      <p:sp>
        <p:nvSpPr>
          <p:cNvPr id="46" name="Line 19"/>
          <p:cNvSpPr>
            <a:spLocks noChangeShapeType="1"/>
          </p:cNvSpPr>
          <p:nvPr/>
        </p:nvSpPr>
        <p:spPr bwMode="auto">
          <a:xfrm>
            <a:off x="1494521" y="1168185"/>
            <a:ext cx="3868737" cy="6351"/>
          </a:xfrm>
          <a:prstGeom prst="line">
            <a:avLst/>
          </a:prstGeom>
          <a:noFill/>
          <a:ln w="25400">
            <a:solidFill>
              <a:schemeClr val="tx1"/>
            </a:solidFill>
            <a:round/>
            <a:headEnd type="none" w="sm" len="sm"/>
            <a:tailEnd type="none" w="sm" len="sm"/>
          </a:ln>
          <a:effectLst/>
        </p:spPr>
        <p:txBody>
          <a:bodyPr wrap="none" anchor="ctr"/>
          <a:lstStyle/>
          <a:p>
            <a:endParaRPr lang="en-US" sz="800"/>
          </a:p>
        </p:txBody>
      </p:sp>
      <p:sp>
        <p:nvSpPr>
          <p:cNvPr id="4" name="Rectangle 3"/>
          <p:cNvSpPr>
            <a:spLocks noChangeArrowheads="1"/>
          </p:cNvSpPr>
          <p:nvPr/>
        </p:nvSpPr>
        <p:spPr bwMode="auto">
          <a:xfrm>
            <a:off x="1489880" y="901808"/>
            <a:ext cx="3886200" cy="6032392"/>
          </a:xfrm>
          <a:prstGeom prst="rect">
            <a:avLst/>
          </a:prstGeom>
          <a:noFill/>
          <a:ln w="50800">
            <a:solidFill>
              <a:schemeClr val="tx1"/>
            </a:solidFill>
            <a:miter lim="800000"/>
            <a:headEnd/>
            <a:tailEnd/>
          </a:ln>
          <a:effectLst/>
        </p:spPr>
        <p:txBody>
          <a:bodyPr wrap="none" anchor="ctr"/>
          <a:lstStyle/>
          <a:p>
            <a:endParaRPr lang="en-US" sz="800"/>
          </a:p>
        </p:txBody>
      </p:sp>
      <p:sp>
        <p:nvSpPr>
          <p:cNvPr id="50" name="Rectangle 49"/>
          <p:cNvSpPr>
            <a:spLocks noChangeArrowheads="1"/>
          </p:cNvSpPr>
          <p:nvPr/>
        </p:nvSpPr>
        <p:spPr bwMode="auto">
          <a:xfrm>
            <a:off x="2335218" y="882598"/>
            <a:ext cx="2189702" cy="308419"/>
          </a:xfrm>
          <a:prstGeom prst="rect">
            <a:avLst/>
          </a:prstGeom>
          <a:noFill/>
          <a:ln w="9525">
            <a:noFill/>
            <a:miter lim="800000"/>
            <a:headEnd/>
            <a:tailEnd/>
          </a:ln>
          <a:effectLst/>
        </p:spPr>
        <p:txBody>
          <a:bodyPr wrap="none" lIns="92075" tIns="46038" rIns="92075" bIns="46038">
            <a:spAutoFit/>
          </a:bodyPr>
          <a:lstStyle/>
          <a:p>
            <a:pPr algn="ctr"/>
            <a:r>
              <a:rPr lang="en-US" sz="1400" b="1" u="sng" dirty="0" smtClean="0">
                <a:effectLst>
                  <a:outerShdw blurRad="38100" dist="38100" dir="2700000" algn="tl">
                    <a:srgbClr val="C0C0C0"/>
                  </a:outerShdw>
                </a:effectLst>
                <a:latin typeface="Hanzel Extended" pitchFamily="34" charset="0"/>
                <a:ea typeface="Arial Unicode MS" pitchFamily="34" charset="-128"/>
                <a:cs typeface="Arial Unicode MS" pitchFamily="34" charset="-128"/>
              </a:rPr>
              <a:t>PROMOTION CRITERIA</a:t>
            </a:r>
            <a:endParaRPr lang="en-US" sz="1400" b="1" u="sng" dirty="0">
              <a:effectLst>
                <a:outerShdw blurRad="38100" dist="38100" dir="2700000" algn="tl">
                  <a:srgbClr val="C0C0C0"/>
                </a:outerShdw>
              </a:effectLst>
              <a:latin typeface="Hanzel Extended" pitchFamily="34" charset="0"/>
              <a:ea typeface="Arial Unicode MS" pitchFamily="34" charset="-128"/>
              <a:cs typeface="Arial Unicode MS" pitchFamily="34" charset="-128"/>
            </a:endParaRPr>
          </a:p>
        </p:txBody>
      </p:sp>
      <p:sp>
        <p:nvSpPr>
          <p:cNvPr id="51" name="Line 19"/>
          <p:cNvSpPr>
            <a:spLocks noChangeShapeType="1"/>
          </p:cNvSpPr>
          <p:nvPr/>
        </p:nvSpPr>
        <p:spPr bwMode="auto">
          <a:xfrm>
            <a:off x="1497832" y="4638541"/>
            <a:ext cx="3868737" cy="6351"/>
          </a:xfrm>
          <a:prstGeom prst="line">
            <a:avLst/>
          </a:prstGeom>
          <a:noFill/>
          <a:ln w="25400">
            <a:solidFill>
              <a:schemeClr val="tx1"/>
            </a:solidFill>
            <a:round/>
            <a:headEnd type="none" w="sm" len="sm"/>
            <a:tailEnd type="none" w="sm" len="sm"/>
          </a:ln>
          <a:effectLst/>
        </p:spPr>
        <p:txBody>
          <a:bodyPr wrap="none" anchor="ctr"/>
          <a:lstStyle/>
          <a:p>
            <a:endParaRPr lang="en-US" sz="80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cubkgd.jpg"/>
          <p:cNvPicPr>
            <a:picLocks noChangeAspect="1"/>
          </p:cNvPicPr>
          <p:nvPr/>
        </p:nvPicPr>
        <p:blipFill>
          <a:blip r:embed="rId3" cstate="print">
            <a:lum bright="20000" contrast="-12000"/>
          </a:blip>
          <a:srcRect l="50929" r="947"/>
          <a:stretch>
            <a:fillRect/>
          </a:stretch>
        </p:blipFill>
        <p:spPr>
          <a:xfrm>
            <a:off x="1450171" y="1447800"/>
            <a:ext cx="3960631" cy="6172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ectangle 2"/>
          <p:cNvSpPr>
            <a:spLocks noChangeArrowheads="1"/>
          </p:cNvSpPr>
          <p:nvPr/>
        </p:nvSpPr>
        <p:spPr bwMode="auto">
          <a:xfrm>
            <a:off x="1440645" y="1462088"/>
            <a:ext cx="3962401" cy="6157912"/>
          </a:xfrm>
          <a:prstGeom prst="rect">
            <a:avLst/>
          </a:prstGeom>
          <a:noFill/>
          <a:ln w="50800">
            <a:solidFill>
              <a:schemeClr val="tx1"/>
            </a:solidFill>
            <a:miter lim="800000"/>
            <a:headEnd/>
            <a:tailEnd/>
          </a:ln>
          <a:effectLst/>
        </p:spPr>
        <p:txBody>
          <a:bodyPr wrap="none" anchor="ctr"/>
          <a:lstStyle/>
          <a:p>
            <a:endParaRPr lang="en-US" sz="1400"/>
          </a:p>
        </p:txBody>
      </p:sp>
      <p:sp>
        <p:nvSpPr>
          <p:cNvPr id="5" name="Line 4"/>
          <p:cNvSpPr>
            <a:spLocks noChangeShapeType="1"/>
          </p:cNvSpPr>
          <p:nvPr/>
        </p:nvSpPr>
        <p:spPr bwMode="auto">
          <a:xfrm flipV="1">
            <a:off x="1440647" y="2324101"/>
            <a:ext cx="3962399" cy="1"/>
          </a:xfrm>
          <a:prstGeom prst="line">
            <a:avLst/>
          </a:prstGeom>
          <a:noFill/>
          <a:ln w="25400">
            <a:solidFill>
              <a:schemeClr val="tx1"/>
            </a:solidFill>
            <a:round/>
            <a:headEnd type="none" w="sm" len="sm"/>
            <a:tailEnd type="none" w="sm" len="sm"/>
          </a:ln>
          <a:effectLst/>
        </p:spPr>
        <p:txBody>
          <a:bodyPr wrap="none" anchor="ctr"/>
          <a:lstStyle/>
          <a:p>
            <a:endParaRPr lang="en-US" sz="700"/>
          </a:p>
        </p:txBody>
      </p:sp>
      <p:sp>
        <p:nvSpPr>
          <p:cNvPr id="11" name="Rectangle 10"/>
          <p:cNvSpPr>
            <a:spLocks noChangeArrowheads="1"/>
          </p:cNvSpPr>
          <p:nvPr/>
        </p:nvSpPr>
        <p:spPr bwMode="auto">
          <a:xfrm>
            <a:off x="1427712" y="1924242"/>
            <a:ext cx="844783" cy="308419"/>
          </a:xfrm>
          <a:prstGeom prst="rect">
            <a:avLst/>
          </a:prstGeom>
          <a:noFill/>
          <a:ln w="9525">
            <a:noFill/>
            <a:miter lim="800000"/>
            <a:headEnd/>
            <a:tailEnd/>
          </a:ln>
          <a:effectLst/>
        </p:spPr>
        <p:txBody>
          <a:bodyPr wrap="none" lIns="92075" tIns="46038" rIns="92075" bIns="46038">
            <a:spAutoFit/>
          </a:bodyPr>
          <a:lstStyle/>
          <a:p>
            <a:pPr algn="ctr"/>
            <a:r>
              <a:rPr lang="en-US" sz="700" b="1" dirty="0">
                <a:latin typeface="Arial Unicode MS" pitchFamily="34" charset="-128"/>
                <a:ea typeface="Arial Unicode MS" pitchFamily="34" charset="-128"/>
                <a:cs typeface="Arial Unicode MS" pitchFamily="34" charset="-128"/>
              </a:rPr>
              <a:t>COMMANDING </a:t>
            </a:r>
          </a:p>
          <a:p>
            <a:pPr algn="ctr"/>
            <a:r>
              <a:rPr lang="en-US" sz="700" b="1" dirty="0">
                <a:latin typeface="Arial Unicode MS" pitchFamily="34" charset="-128"/>
                <a:ea typeface="Arial Unicode MS" pitchFamily="34" charset="-128"/>
                <a:cs typeface="Arial Unicode MS" pitchFamily="34" charset="-128"/>
              </a:rPr>
              <a:t>OFFICER</a:t>
            </a:r>
          </a:p>
        </p:txBody>
      </p:sp>
      <p:sp>
        <p:nvSpPr>
          <p:cNvPr id="12" name="Rectangle 11"/>
          <p:cNvSpPr>
            <a:spLocks noChangeArrowheads="1"/>
          </p:cNvSpPr>
          <p:nvPr/>
        </p:nvSpPr>
        <p:spPr bwMode="auto">
          <a:xfrm>
            <a:off x="1408896" y="2743201"/>
            <a:ext cx="841375" cy="200697"/>
          </a:xfrm>
          <a:prstGeom prst="rect">
            <a:avLst/>
          </a:prstGeom>
          <a:noFill/>
          <a:ln w="9525">
            <a:noFill/>
            <a:miter lim="800000"/>
            <a:headEnd/>
            <a:tailEnd/>
          </a:ln>
          <a:effectLst/>
        </p:spPr>
        <p:txBody>
          <a:bodyPr wrap="square" lIns="92075" tIns="46038" rIns="92075" bIns="46038">
            <a:spAutoFit/>
          </a:bodyPr>
          <a:lstStyle/>
          <a:p>
            <a:pPr algn="ctr"/>
            <a:r>
              <a:rPr lang="en-US" sz="700" dirty="0">
                <a:latin typeface="Arial Unicode MS" pitchFamily="34" charset="-128"/>
                <a:ea typeface="Arial Unicode MS" pitchFamily="34" charset="-128"/>
                <a:cs typeface="Arial Unicode MS" pitchFamily="34" charset="-128"/>
              </a:rPr>
              <a:t>RESTRICTION</a:t>
            </a:r>
          </a:p>
        </p:txBody>
      </p:sp>
      <p:sp>
        <p:nvSpPr>
          <p:cNvPr id="13" name="Rectangle 12"/>
          <p:cNvSpPr>
            <a:spLocks noChangeArrowheads="1"/>
          </p:cNvSpPr>
          <p:nvPr/>
        </p:nvSpPr>
        <p:spPr bwMode="auto">
          <a:xfrm>
            <a:off x="1394926" y="3439353"/>
            <a:ext cx="896079" cy="308419"/>
          </a:xfrm>
          <a:prstGeom prst="rect">
            <a:avLst/>
          </a:prstGeom>
          <a:noFill/>
          <a:ln w="9525">
            <a:noFill/>
            <a:miter lim="800000"/>
            <a:headEnd/>
            <a:tailEnd/>
          </a:ln>
          <a:effectLst/>
        </p:spPr>
        <p:txBody>
          <a:bodyPr wrap="none" lIns="92075" tIns="46038" rIns="92075" bIns="46038">
            <a:spAutoFit/>
          </a:bodyPr>
          <a:lstStyle/>
          <a:p>
            <a:pPr algn="ctr"/>
            <a:r>
              <a:rPr lang="en-US" sz="700" dirty="0">
                <a:latin typeface="Arial Unicode MS" pitchFamily="34" charset="-128"/>
                <a:ea typeface="Arial Unicode MS" pitchFamily="34" charset="-128"/>
                <a:cs typeface="Arial Unicode MS" pitchFamily="34" charset="-128"/>
              </a:rPr>
              <a:t>CORRECTIONAL</a:t>
            </a:r>
          </a:p>
          <a:p>
            <a:pPr algn="ctr"/>
            <a:r>
              <a:rPr lang="en-US" sz="700" dirty="0">
                <a:latin typeface="Arial Unicode MS" pitchFamily="34" charset="-128"/>
                <a:ea typeface="Arial Unicode MS" pitchFamily="34" charset="-128"/>
                <a:cs typeface="Arial Unicode MS" pitchFamily="34" charset="-128"/>
              </a:rPr>
              <a:t>CUSTODY</a:t>
            </a:r>
          </a:p>
        </p:txBody>
      </p:sp>
      <p:sp>
        <p:nvSpPr>
          <p:cNvPr id="14" name="Rectangle 13"/>
          <p:cNvSpPr>
            <a:spLocks noChangeArrowheads="1"/>
          </p:cNvSpPr>
          <p:nvPr/>
        </p:nvSpPr>
        <p:spPr bwMode="auto">
          <a:xfrm>
            <a:off x="1288246" y="3876233"/>
            <a:ext cx="1066800" cy="308419"/>
          </a:xfrm>
          <a:prstGeom prst="rect">
            <a:avLst/>
          </a:prstGeom>
          <a:noFill/>
          <a:ln w="9525">
            <a:noFill/>
            <a:miter lim="800000"/>
            <a:headEnd/>
            <a:tailEnd/>
          </a:ln>
          <a:effectLst/>
        </p:spPr>
        <p:txBody>
          <a:bodyPr wrap="square" lIns="92075" tIns="46038" rIns="92075" bIns="46038">
            <a:spAutoFit/>
          </a:bodyPr>
          <a:lstStyle/>
          <a:p>
            <a:pPr algn="ctr"/>
            <a:r>
              <a:rPr lang="en-US" sz="700" dirty="0">
                <a:latin typeface="Arial Unicode MS" pitchFamily="34" charset="-128"/>
                <a:ea typeface="Arial Unicode MS" pitchFamily="34" charset="-128"/>
                <a:cs typeface="Arial Unicode MS" pitchFamily="34" charset="-128"/>
              </a:rPr>
              <a:t>FOREFITURE</a:t>
            </a:r>
          </a:p>
          <a:p>
            <a:pPr algn="ctr"/>
            <a:r>
              <a:rPr lang="en-US" sz="700" dirty="0">
                <a:latin typeface="Arial Unicode MS" pitchFamily="34" charset="-128"/>
                <a:ea typeface="Arial Unicode MS" pitchFamily="34" charset="-128"/>
                <a:cs typeface="Arial Unicode MS" pitchFamily="34" charset="-128"/>
              </a:rPr>
              <a:t>OF </a:t>
            </a:r>
            <a:r>
              <a:rPr lang="en-US" sz="700" dirty="0" smtClean="0">
                <a:latin typeface="Arial Unicode MS" pitchFamily="34" charset="-128"/>
                <a:ea typeface="Arial Unicode MS" pitchFamily="34" charset="-128"/>
                <a:cs typeface="Arial Unicode MS" pitchFamily="34" charset="-128"/>
              </a:rPr>
              <a:t>PAY</a:t>
            </a:r>
            <a:endParaRPr lang="en-US" sz="700" dirty="0">
              <a:latin typeface="Arial Unicode MS" pitchFamily="34" charset="-128"/>
              <a:ea typeface="Arial Unicode MS" pitchFamily="34" charset="-128"/>
              <a:cs typeface="Arial Unicode MS" pitchFamily="34" charset="-128"/>
            </a:endParaRPr>
          </a:p>
        </p:txBody>
      </p:sp>
      <p:sp>
        <p:nvSpPr>
          <p:cNvPr id="15" name="Line 14"/>
          <p:cNvSpPr>
            <a:spLocks noChangeShapeType="1"/>
          </p:cNvSpPr>
          <p:nvPr/>
        </p:nvSpPr>
        <p:spPr bwMode="auto">
          <a:xfrm>
            <a:off x="1440646" y="4876800"/>
            <a:ext cx="3962400" cy="0"/>
          </a:xfrm>
          <a:prstGeom prst="line">
            <a:avLst/>
          </a:prstGeom>
          <a:noFill/>
          <a:ln w="25400">
            <a:solidFill>
              <a:schemeClr val="tx1"/>
            </a:solidFill>
            <a:round/>
            <a:headEnd type="none" w="sm" len="sm"/>
            <a:tailEnd type="none" w="sm" len="sm"/>
          </a:ln>
          <a:effectLst/>
        </p:spPr>
        <p:txBody>
          <a:bodyPr wrap="none" anchor="ctr"/>
          <a:lstStyle/>
          <a:p>
            <a:endParaRPr lang="en-US" sz="1400"/>
          </a:p>
        </p:txBody>
      </p:sp>
      <p:sp>
        <p:nvSpPr>
          <p:cNvPr id="16" name="Rectangle 15"/>
          <p:cNvSpPr>
            <a:spLocks noChangeArrowheads="1"/>
          </p:cNvSpPr>
          <p:nvPr/>
        </p:nvSpPr>
        <p:spPr bwMode="auto">
          <a:xfrm>
            <a:off x="2125306" y="1514477"/>
            <a:ext cx="2620910" cy="246863"/>
          </a:xfrm>
          <a:prstGeom prst="rect">
            <a:avLst/>
          </a:prstGeom>
          <a:noFill/>
          <a:ln w="9525">
            <a:noFill/>
            <a:miter lim="800000"/>
            <a:headEnd/>
            <a:tailEnd/>
          </a:ln>
          <a:effectLst/>
        </p:spPr>
        <p:txBody>
          <a:bodyPr wrap="none" lIns="92075" tIns="46038" rIns="92075" bIns="46038">
            <a:spAutoFit/>
          </a:bodyPr>
          <a:lstStyle/>
          <a:p>
            <a:pPr algn="ctr"/>
            <a:r>
              <a:rPr lang="en-US" sz="1000" b="1" u="sng" dirty="0">
                <a:effectLst>
                  <a:outerShdw blurRad="38100" dist="38100" dir="2700000" algn="tl">
                    <a:srgbClr val="C0C0C0"/>
                  </a:outerShdw>
                </a:effectLst>
                <a:latin typeface="Hanzel Extended" pitchFamily="34" charset="0"/>
                <a:ea typeface="Arial Unicode MS" pitchFamily="34" charset="-128"/>
                <a:cs typeface="Arial Unicode MS" pitchFamily="34" charset="-128"/>
              </a:rPr>
              <a:t>UNIFORM CODE OF MILITARY JUSTICE</a:t>
            </a:r>
          </a:p>
        </p:txBody>
      </p:sp>
      <p:sp>
        <p:nvSpPr>
          <p:cNvPr id="23" name="Rectangle 23"/>
          <p:cNvSpPr>
            <a:spLocks noChangeArrowheads="1"/>
          </p:cNvSpPr>
          <p:nvPr/>
        </p:nvSpPr>
        <p:spPr bwMode="auto">
          <a:xfrm>
            <a:off x="2202646" y="1924242"/>
            <a:ext cx="685799" cy="308419"/>
          </a:xfrm>
          <a:prstGeom prst="rect">
            <a:avLst/>
          </a:prstGeom>
          <a:noFill/>
          <a:ln w="9525">
            <a:noFill/>
            <a:miter lim="800000"/>
            <a:headEnd/>
            <a:tailEnd/>
          </a:ln>
          <a:effectLst/>
        </p:spPr>
        <p:txBody>
          <a:bodyPr wrap="square" lIns="92075" tIns="46038" rIns="92075" bIns="46038">
            <a:spAutoFit/>
          </a:bodyPr>
          <a:lstStyle/>
          <a:p>
            <a:pPr algn="ctr"/>
            <a:r>
              <a:rPr lang="en-US" sz="700" b="1" dirty="0">
                <a:solidFill>
                  <a:srgbClr val="C00000"/>
                </a:solidFill>
                <a:latin typeface="Arial Unicode MS" pitchFamily="34" charset="-128"/>
                <a:ea typeface="Arial Unicode MS" pitchFamily="34" charset="-128"/>
                <a:cs typeface="Arial Unicode MS" pitchFamily="34" charset="-128"/>
              </a:rPr>
              <a:t>COMPANY </a:t>
            </a:r>
          </a:p>
          <a:p>
            <a:pPr algn="ctr"/>
            <a:r>
              <a:rPr lang="en-US" sz="700" b="1" dirty="0">
                <a:solidFill>
                  <a:srgbClr val="C00000"/>
                </a:solidFill>
                <a:latin typeface="Arial Unicode MS" pitchFamily="34" charset="-128"/>
                <a:ea typeface="Arial Unicode MS" pitchFamily="34" charset="-128"/>
                <a:cs typeface="Arial Unicode MS" pitchFamily="34" charset="-128"/>
              </a:rPr>
              <a:t>GRADE</a:t>
            </a:r>
          </a:p>
        </p:txBody>
      </p:sp>
      <p:sp>
        <p:nvSpPr>
          <p:cNvPr id="24" name="Rectangle 24"/>
          <p:cNvSpPr>
            <a:spLocks noChangeArrowheads="1"/>
          </p:cNvSpPr>
          <p:nvPr/>
        </p:nvSpPr>
        <p:spPr bwMode="auto">
          <a:xfrm>
            <a:off x="3159274" y="1889761"/>
            <a:ext cx="611187" cy="416141"/>
          </a:xfrm>
          <a:prstGeom prst="rect">
            <a:avLst/>
          </a:prstGeom>
          <a:noFill/>
          <a:ln w="9525">
            <a:noFill/>
            <a:miter lim="800000"/>
            <a:headEnd/>
            <a:tailEnd/>
          </a:ln>
          <a:effectLst/>
        </p:spPr>
        <p:txBody>
          <a:bodyPr lIns="92075" tIns="46038" rIns="92075" bIns="46038">
            <a:spAutoFit/>
          </a:bodyPr>
          <a:lstStyle/>
          <a:p>
            <a:pPr algn="ctr"/>
            <a:r>
              <a:rPr lang="en-US" sz="700" b="1" dirty="0">
                <a:latin typeface="Arial Unicode MS" pitchFamily="34" charset="-128"/>
                <a:ea typeface="Arial Unicode MS" pitchFamily="34" charset="-128"/>
                <a:cs typeface="Arial Unicode MS" pitchFamily="34" charset="-128"/>
              </a:rPr>
              <a:t>SGT </a:t>
            </a:r>
          </a:p>
          <a:p>
            <a:pPr algn="ctr"/>
            <a:r>
              <a:rPr lang="en-US" sz="700" b="1" dirty="0">
                <a:latin typeface="Arial Unicode MS" pitchFamily="34" charset="-128"/>
                <a:ea typeface="Arial Unicode MS" pitchFamily="34" charset="-128"/>
                <a:cs typeface="Arial Unicode MS" pitchFamily="34" charset="-128"/>
              </a:rPr>
              <a:t>TO </a:t>
            </a:r>
          </a:p>
          <a:p>
            <a:pPr algn="ctr"/>
            <a:r>
              <a:rPr lang="en-US" sz="700" b="1" dirty="0">
                <a:latin typeface="Arial Unicode MS" pitchFamily="34" charset="-128"/>
                <a:ea typeface="Arial Unicode MS" pitchFamily="34" charset="-128"/>
                <a:cs typeface="Arial Unicode MS" pitchFamily="34" charset="-128"/>
              </a:rPr>
              <a:t>SGM</a:t>
            </a:r>
          </a:p>
        </p:txBody>
      </p:sp>
      <p:sp>
        <p:nvSpPr>
          <p:cNvPr id="25" name="Rectangle 25"/>
          <p:cNvSpPr>
            <a:spLocks noChangeArrowheads="1"/>
          </p:cNvSpPr>
          <p:nvPr/>
        </p:nvSpPr>
        <p:spPr bwMode="auto">
          <a:xfrm>
            <a:off x="2714773" y="1911351"/>
            <a:ext cx="703262" cy="416141"/>
          </a:xfrm>
          <a:prstGeom prst="rect">
            <a:avLst/>
          </a:prstGeom>
          <a:noFill/>
          <a:ln w="9525">
            <a:noFill/>
            <a:miter lim="800000"/>
            <a:headEnd/>
            <a:tailEnd/>
          </a:ln>
          <a:effectLst/>
        </p:spPr>
        <p:txBody>
          <a:bodyPr lIns="92075" tIns="46038" rIns="92075" bIns="46038">
            <a:spAutoFit/>
          </a:bodyPr>
          <a:lstStyle/>
          <a:p>
            <a:pPr algn="ctr"/>
            <a:r>
              <a:rPr lang="en-US" sz="700" b="1" dirty="0">
                <a:latin typeface="Arial Unicode MS" pitchFamily="34" charset="-128"/>
                <a:ea typeface="Arial Unicode MS" pitchFamily="34" charset="-128"/>
                <a:cs typeface="Arial Unicode MS" pitchFamily="34" charset="-128"/>
              </a:rPr>
              <a:t>PVT</a:t>
            </a:r>
          </a:p>
          <a:p>
            <a:pPr algn="ctr"/>
            <a:r>
              <a:rPr lang="en-US" sz="700" b="1" dirty="0">
                <a:latin typeface="Arial Unicode MS" pitchFamily="34" charset="-128"/>
                <a:ea typeface="Arial Unicode MS" pitchFamily="34" charset="-128"/>
                <a:cs typeface="Arial Unicode MS" pitchFamily="34" charset="-128"/>
              </a:rPr>
              <a:t>TO</a:t>
            </a:r>
          </a:p>
          <a:p>
            <a:pPr algn="ctr"/>
            <a:r>
              <a:rPr lang="en-US" sz="700" b="1" dirty="0">
                <a:latin typeface="Arial Unicode MS" pitchFamily="34" charset="-128"/>
                <a:ea typeface="Arial Unicode MS" pitchFamily="34" charset="-128"/>
                <a:cs typeface="Arial Unicode MS" pitchFamily="34" charset="-128"/>
              </a:rPr>
              <a:t>SPC</a:t>
            </a:r>
          </a:p>
        </p:txBody>
      </p:sp>
      <p:sp>
        <p:nvSpPr>
          <p:cNvPr id="26" name="Rectangle 26"/>
          <p:cNvSpPr>
            <a:spLocks noChangeArrowheads="1"/>
          </p:cNvSpPr>
          <p:nvPr/>
        </p:nvSpPr>
        <p:spPr bwMode="auto">
          <a:xfrm>
            <a:off x="3661790" y="1933577"/>
            <a:ext cx="503343" cy="308419"/>
          </a:xfrm>
          <a:prstGeom prst="rect">
            <a:avLst/>
          </a:prstGeom>
          <a:noFill/>
          <a:ln w="9525">
            <a:noFill/>
            <a:miter lim="800000"/>
            <a:headEnd/>
            <a:tailEnd/>
          </a:ln>
          <a:effectLst/>
        </p:spPr>
        <p:txBody>
          <a:bodyPr wrap="none" lIns="92075" tIns="46038" rIns="92075" bIns="46038">
            <a:spAutoFit/>
          </a:bodyPr>
          <a:lstStyle/>
          <a:p>
            <a:pPr algn="ctr"/>
            <a:r>
              <a:rPr lang="en-US" sz="700" b="1" dirty="0">
                <a:solidFill>
                  <a:srgbClr val="C00000"/>
                </a:solidFill>
                <a:latin typeface="Arial Unicode MS" pitchFamily="34" charset="-128"/>
                <a:ea typeface="Arial Unicode MS" pitchFamily="34" charset="-128"/>
                <a:cs typeface="Arial Unicode MS" pitchFamily="34" charset="-128"/>
              </a:rPr>
              <a:t>FIELD</a:t>
            </a:r>
          </a:p>
          <a:p>
            <a:pPr algn="ctr"/>
            <a:r>
              <a:rPr lang="en-US" sz="700" b="1" dirty="0">
                <a:solidFill>
                  <a:srgbClr val="C00000"/>
                </a:solidFill>
                <a:latin typeface="Arial Unicode MS" pitchFamily="34" charset="-128"/>
                <a:ea typeface="Arial Unicode MS" pitchFamily="34" charset="-128"/>
                <a:cs typeface="Arial Unicode MS" pitchFamily="34" charset="-128"/>
              </a:rPr>
              <a:t>GRADE</a:t>
            </a:r>
          </a:p>
        </p:txBody>
      </p:sp>
      <p:sp>
        <p:nvSpPr>
          <p:cNvPr id="27" name="Rectangle 27"/>
          <p:cNvSpPr>
            <a:spLocks noChangeArrowheads="1"/>
          </p:cNvSpPr>
          <p:nvPr/>
        </p:nvSpPr>
        <p:spPr bwMode="auto">
          <a:xfrm>
            <a:off x="4929667" y="1884365"/>
            <a:ext cx="391133" cy="416141"/>
          </a:xfrm>
          <a:prstGeom prst="rect">
            <a:avLst/>
          </a:prstGeom>
          <a:noFill/>
          <a:ln w="9525">
            <a:noFill/>
            <a:miter lim="800000"/>
            <a:headEnd/>
            <a:tailEnd/>
          </a:ln>
          <a:effectLst/>
        </p:spPr>
        <p:txBody>
          <a:bodyPr wrap="none" lIns="92075" tIns="46038" rIns="92075" bIns="46038">
            <a:spAutoFit/>
          </a:bodyPr>
          <a:lstStyle/>
          <a:p>
            <a:pPr algn="ctr"/>
            <a:r>
              <a:rPr lang="en-US" sz="700" b="1" dirty="0">
                <a:latin typeface="Arial Unicode MS" pitchFamily="34" charset="-128"/>
                <a:ea typeface="Arial Unicode MS" pitchFamily="34" charset="-128"/>
                <a:cs typeface="Arial Unicode MS" pitchFamily="34" charset="-128"/>
              </a:rPr>
              <a:t>SGT</a:t>
            </a:r>
          </a:p>
          <a:p>
            <a:pPr algn="ctr"/>
            <a:r>
              <a:rPr lang="en-US" sz="700" b="1" dirty="0">
                <a:latin typeface="Arial Unicode MS" pitchFamily="34" charset="-128"/>
                <a:ea typeface="Arial Unicode MS" pitchFamily="34" charset="-128"/>
                <a:cs typeface="Arial Unicode MS" pitchFamily="34" charset="-128"/>
              </a:rPr>
              <a:t>TO</a:t>
            </a:r>
          </a:p>
          <a:p>
            <a:pPr algn="ctr"/>
            <a:r>
              <a:rPr lang="en-US" sz="700" b="1" dirty="0">
                <a:latin typeface="Arial Unicode MS" pitchFamily="34" charset="-128"/>
                <a:ea typeface="Arial Unicode MS" pitchFamily="34" charset="-128"/>
                <a:cs typeface="Arial Unicode MS" pitchFamily="34" charset="-128"/>
              </a:rPr>
              <a:t>SGM</a:t>
            </a:r>
          </a:p>
        </p:txBody>
      </p:sp>
      <p:sp>
        <p:nvSpPr>
          <p:cNvPr id="28" name="Rectangle 28"/>
          <p:cNvSpPr>
            <a:spLocks noChangeArrowheads="1"/>
          </p:cNvSpPr>
          <p:nvPr/>
        </p:nvSpPr>
        <p:spPr bwMode="auto">
          <a:xfrm>
            <a:off x="4351131" y="1887539"/>
            <a:ext cx="368691" cy="416141"/>
          </a:xfrm>
          <a:prstGeom prst="rect">
            <a:avLst/>
          </a:prstGeom>
          <a:noFill/>
          <a:ln w="9525">
            <a:noFill/>
            <a:miter lim="800000"/>
            <a:headEnd/>
            <a:tailEnd/>
          </a:ln>
          <a:effectLst/>
        </p:spPr>
        <p:txBody>
          <a:bodyPr wrap="none" lIns="92075" tIns="46038" rIns="92075" bIns="46038">
            <a:spAutoFit/>
          </a:bodyPr>
          <a:lstStyle/>
          <a:p>
            <a:pPr algn="ctr"/>
            <a:r>
              <a:rPr lang="en-US" sz="700" b="1" dirty="0">
                <a:latin typeface="Arial Unicode MS" pitchFamily="34" charset="-128"/>
                <a:ea typeface="Arial Unicode MS" pitchFamily="34" charset="-128"/>
                <a:cs typeface="Arial Unicode MS" pitchFamily="34" charset="-128"/>
              </a:rPr>
              <a:t>PVT</a:t>
            </a:r>
          </a:p>
          <a:p>
            <a:pPr algn="ctr"/>
            <a:r>
              <a:rPr lang="en-US" sz="700" b="1" dirty="0">
                <a:latin typeface="Arial Unicode MS" pitchFamily="34" charset="-128"/>
                <a:ea typeface="Arial Unicode MS" pitchFamily="34" charset="-128"/>
                <a:cs typeface="Arial Unicode MS" pitchFamily="34" charset="-128"/>
              </a:rPr>
              <a:t>TO</a:t>
            </a:r>
          </a:p>
          <a:p>
            <a:pPr algn="ctr"/>
            <a:r>
              <a:rPr lang="en-US" sz="700" b="1" dirty="0">
                <a:latin typeface="Arial Unicode MS" pitchFamily="34" charset="-128"/>
                <a:ea typeface="Arial Unicode MS" pitchFamily="34" charset="-128"/>
                <a:cs typeface="Arial Unicode MS" pitchFamily="34" charset="-128"/>
              </a:rPr>
              <a:t>SPC</a:t>
            </a:r>
          </a:p>
        </p:txBody>
      </p:sp>
      <p:sp>
        <p:nvSpPr>
          <p:cNvPr id="29" name="Rectangle 29"/>
          <p:cNvSpPr>
            <a:spLocks noChangeArrowheads="1"/>
          </p:cNvSpPr>
          <p:nvPr/>
        </p:nvSpPr>
        <p:spPr bwMode="auto">
          <a:xfrm>
            <a:off x="1445544" y="2324102"/>
            <a:ext cx="759823" cy="308419"/>
          </a:xfrm>
          <a:prstGeom prst="rect">
            <a:avLst/>
          </a:prstGeom>
          <a:noFill/>
          <a:ln w="9525">
            <a:noFill/>
            <a:miter lim="800000"/>
            <a:headEnd/>
            <a:tailEnd/>
          </a:ln>
          <a:effectLst/>
        </p:spPr>
        <p:txBody>
          <a:bodyPr wrap="none" lIns="92075" tIns="46038" rIns="92075" bIns="46038">
            <a:spAutoFit/>
          </a:bodyPr>
          <a:lstStyle/>
          <a:p>
            <a:pPr algn="ctr"/>
            <a:r>
              <a:rPr lang="en-US" sz="700" dirty="0">
                <a:latin typeface="Arial Unicode MS" pitchFamily="34" charset="-128"/>
                <a:ea typeface="Arial Unicode MS" pitchFamily="34" charset="-128"/>
                <a:cs typeface="Arial Unicode MS" pitchFamily="34" charset="-128"/>
              </a:rPr>
              <a:t>ADMONITION</a:t>
            </a:r>
          </a:p>
          <a:p>
            <a:pPr algn="ctr"/>
            <a:r>
              <a:rPr lang="en-US" sz="700" dirty="0">
                <a:latin typeface="Arial Unicode MS" pitchFamily="34" charset="-128"/>
                <a:ea typeface="Arial Unicode MS" pitchFamily="34" charset="-128"/>
                <a:cs typeface="Arial Unicode MS" pitchFamily="34" charset="-128"/>
              </a:rPr>
              <a:t>REPREMAND</a:t>
            </a:r>
          </a:p>
        </p:txBody>
      </p:sp>
      <p:sp>
        <p:nvSpPr>
          <p:cNvPr id="30" name="Rectangle 30"/>
          <p:cNvSpPr>
            <a:spLocks noChangeArrowheads="1"/>
          </p:cNvSpPr>
          <p:nvPr/>
        </p:nvSpPr>
        <p:spPr bwMode="auto">
          <a:xfrm>
            <a:off x="1567646" y="3070862"/>
            <a:ext cx="512962" cy="308419"/>
          </a:xfrm>
          <a:prstGeom prst="rect">
            <a:avLst/>
          </a:prstGeom>
          <a:noFill/>
          <a:ln w="9525">
            <a:noFill/>
            <a:miter lim="800000"/>
            <a:headEnd/>
            <a:tailEnd/>
          </a:ln>
          <a:effectLst/>
        </p:spPr>
        <p:txBody>
          <a:bodyPr wrap="none" lIns="92075" tIns="46038" rIns="92075" bIns="46038">
            <a:spAutoFit/>
          </a:bodyPr>
          <a:lstStyle/>
          <a:p>
            <a:pPr algn="ctr"/>
            <a:r>
              <a:rPr lang="en-US" sz="700" dirty="0">
                <a:latin typeface="Arial Unicode MS" pitchFamily="34" charset="-128"/>
                <a:ea typeface="Arial Unicode MS" pitchFamily="34" charset="-128"/>
                <a:cs typeface="Arial Unicode MS" pitchFamily="34" charset="-128"/>
              </a:rPr>
              <a:t>EXTRA</a:t>
            </a:r>
          </a:p>
          <a:p>
            <a:pPr algn="ctr"/>
            <a:r>
              <a:rPr lang="en-US" sz="700" dirty="0">
                <a:latin typeface="Arial Unicode MS" pitchFamily="34" charset="-128"/>
                <a:ea typeface="Arial Unicode MS" pitchFamily="34" charset="-128"/>
                <a:cs typeface="Arial Unicode MS" pitchFamily="34" charset="-128"/>
              </a:rPr>
              <a:t>DUTIES</a:t>
            </a:r>
          </a:p>
        </p:txBody>
      </p:sp>
      <p:sp>
        <p:nvSpPr>
          <p:cNvPr id="31" name="Rectangle 31"/>
          <p:cNvSpPr>
            <a:spLocks noChangeArrowheads="1"/>
          </p:cNvSpPr>
          <p:nvPr/>
        </p:nvSpPr>
        <p:spPr bwMode="auto">
          <a:xfrm>
            <a:off x="1472395" y="4352710"/>
            <a:ext cx="716543" cy="416141"/>
          </a:xfrm>
          <a:prstGeom prst="rect">
            <a:avLst/>
          </a:prstGeom>
          <a:noFill/>
          <a:ln w="9525">
            <a:noFill/>
            <a:miter lim="800000"/>
            <a:headEnd/>
            <a:tailEnd/>
          </a:ln>
          <a:effectLst/>
        </p:spPr>
        <p:txBody>
          <a:bodyPr wrap="none" lIns="92075" tIns="46038" rIns="92075" bIns="46038">
            <a:spAutoFit/>
          </a:bodyPr>
          <a:lstStyle/>
          <a:p>
            <a:pPr algn="ctr"/>
            <a:r>
              <a:rPr lang="en-US" sz="700" dirty="0">
                <a:latin typeface="Arial Unicode MS" pitchFamily="34" charset="-128"/>
                <a:ea typeface="Arial Unicode MS" pitchFamily="34" charset="-128"/>
                <a:cs typeface="Arial Unicode MS" pitchFamily="34" charset="-128"/>
              </a:rPr>
              <a:t>REDUCTION</a:t>
            </a:r>
          </a:p>
          <a:p>
            <a:pPr algn="ctr"/>
            <a:r>
              <a:rPr lang="en-US" sz="700" dirty="0">
                <a:latin typeface="Arial Unicode MS" pitchFamily="34" charset="-128"/>
                <a:ea typeface="Arial Unicode MS" pitchFamily="34" charset="-128"/>
                <a:cs typeface="Arial Unicode MS" pitchFamily="34" charset="-128"/>
              </a:rPr>
              <a:t>IN</a:t>
            </a:r>
          </a:p>
          <a:p>
            <a:pPr algn="ctr"/>
            <a:r>
              <a:rPr lang="en-US" sz="700" dirty="0">
                <a:latin typeface="Arial Unicode MS" pitchFamily="34" charset="-128"/>
                <a:ea typeface="Arial Unicode MS" pitchFamily="34" charset="-128"/>
                <a:cs typeface="Arial Unicode MS" pitchFamily="34" charset="-128"/>
              </a:rPr>
              <a:t>RANK</a:t>
            </a:r>
          </a:p>
        </p:txBody>
      </p:sp>
      <p:sp>
        <p:nvSpPr>
          <p:cNvPr id="32" name="Rectangle 32"/>
          <p:cNvSpPr>
            <a:spLocks noChangeArrowheads="1"/>
          </p:cNvSpPr>
          <p:nvPr/>
        </p:nvSpPr>
        <p:spPr bwMode="auto">
          <a:xfrm>
            <a:off x="2856696" y="2368551"/>
            <a:ext cx="417686" cy="200697"/>
          </a:xfrm>
          <a:prstGeom prst="rect">
            <a:avLst/>
          </a:prstGeom>
          <a:noFill/>
          <a:ln w="9525">
            <a:noFill/>
            <a:miter lim="800000"/>
            <a:headEnd/>
            <a:tailEnd/>
          </a:ln>
          <a:effectLst/>
        </p:spPr>
        <p:txBody>
          <a:bodyPr wrap="square" lIns="92075" tIns="46038" rIns="92075" bIns="46038">
            <a:spAutoFit/>
          </a:bodyPr>
          <a:lstStyle/>
          <a:p>
            <a:pPr algn="ctr"/>
            <a:r>
              <a:rPr lang="en-US" sz="700" b="0" dirty="0">
                <a:latin typeface="Arial Unicode MS" pitchFamily="34" charset="-128"/>
                <a:ea typeface="Arial Unicode MS" pitchFamily="34" charset="-128"/>
                <a:cs typeface="Arial Unicode MS" pitchFamily="34" charset="-128"/>
              </a:rPr>
              <a:t>YES</a:t>
            </a:r>
          </a:p>
        </p:txBody>
      </p:sp>
      <p:sp>
        <p:nvSpPr>
          <p:cNvPr id="33" name="Rectangle 33"/>
          <p:cNvSpPr>
            <a:spLocks noChangeArrowheads="1"/>
          </p:cNvSpPr>
          <p:nvPr/>
        </p:nvSpPr>
        <p:spPr bwMode="auto">
          <a:xfrm>
            <a:off x="3287208" y="2368551"/>
            <a:ext cx="363882" cy="200697"/>
          </a:xfrm>
          <a:prstGeom prst="rect">
            <a:avLst/>
          </a:prstGeom>
          <a:noFill/>
          <a:ln w="9525">
            <a:noFill/>
            <a:miter lim="800000"/>
            <a:headEnd/>
            <a:tailEnd/>
          </a:ln>
          <a:effectLst/>
        </p:spPr>
        <p:txBody>
          <a:bodyPr wrap="none" lIns="92075" tIns="46038" rIns="92075" bIns="46038">
            <a:spAutoFit/>
          </a:bodyPr>
          <a:lstStyle/>
          <a:p>
            <a:pPr algn="ctr"/>
            <a:r>
              <a:rPr lang="en-US" sz="700" b="0" dirty="0">
                <a:latin typeface="Arial Unicode MS" pitchFamily="34" charset="-128"/>
                <a:ea typeface="Arial Unicode MS" pitchFamily="34" charset="-128"/>
                <a:cs typeface="Arial Unicode MS" pitchFamily="34" charset="-128"/>
              </a:rPr>
              <a:t>YES</a:t>
            </a:r>
          </a:p>
        </p:txBody>
      </p:sp>
      <p:sp>
        <p:nvSpPr>
          <p:cNvPr id="34" name="Rectangle 34"/>
          <p:cNvSpPr>
            <a:spLocks noChangeArrowheads="1"/>
          </p:cNvSpPr>
          <p:nvPr/>
        </p:nvSpPr>
        <p:spPr bwMode="auto">
          <a:xfrm>
            <a:off x="4061608" y="2368551"/>
            <a:ext cx="944563" cy="200697"/>
          </a:xfrm>
          <a:prstGeom prst="rect">
            <a:avLst/>
          </a:prstGeom>
          <a:noFill/>
          <a:ln w="9525">
            <a:noFill/>
            <a:miter lim="800000"/>
            <a:headEnd/>
            <a:tailEnd/>
          </a:ln>
          <a:effectLst/>
        </p:spPr>
        <p:txBody>
          <a:bodyPr lIns="92075" tIns="46038" rIns="92075" bIns="46038">
            <a:spAutoFit/>
          </a:bodyPr>
          <a:lstStyle/>
          <a:p>
            <a:pPr algn="ctr"/>
            <a:r>
              <a:rPr lang="en-US" sz="700" b="0" dirty="0">
                <a:latin typeface="Arial Unicode MS" pitchFamily="34" charset="-128"/>
                <a:ea typeface="Arial Unicode MS" pitchFamily="34" charset="-128"/>
                <a:cs typeface="Arial Unicode MS" pitchFamily="34" charset="-128"/>
              </a:rPr>
              <a:t>YES</a:t>
            </a:r>
          </a:p>
        </p:txBody>
      </p:sp>
      <p:sp>
        <p:nvSpPr>
          <p:cNvPr id="35" name="Rectangle 35"/>
          <p:cNvSpPr>
            <a:spLocks noChangeArrowheads="1"/>
          </p:cNvSpPr>
          <p:nvPr/>
        </p:nvSpPr>
        <p:spPr bwMode="auto">
          <a:xfrm>
            <a:off x="4652159" y="2368551"/>
            <a:ext cx="973137" cy="200697"/>
          </a:xfrm>
          <a:prstGeom prst="rect">
            <a:avLst/>
          </a:prstGeom>
          <a:noFill/>
          <a:ln w="9525">
            <a:noFill/>
            <a:miter lim="800000"/>
            <a:headEnd/>
            <a:tailEnd/>
          </a:ln>
          <a:effectLst/>
        </p:spPr>
        <p:txBody>
          <a:bodyPr lIns="92075" tIns="46038" rIns="92075" bIns="46038">
            <a:spAutoFit/>
          </a:bodyPr>
          <a:lstStyle/>
          <a:p>
            <a:pPr algn="ctr"/>
            <a:r>
              <a:rPr lang="en-US" sz="700" b="0" dirty="0">
                <a:latin typeface="Arial Unicode MS" pitchFamily="34" charset="-128"/>
                <a:ea typeface="Arial Unicode MS" pitchFamily="34" charset="-128"/>
                <a:cs typeface="Arial Unicode MS" pitchFamily="34" charset="-128"/>
              </a:rPr>
              <a:t>YES</a:t>
            </a:r>
          </a:p>
        </p:txBody>
      </p:sp>
      <p:sp>
        <p:nvSpPr>
          <p:cNvPr id="36" name="Rectangle 36"/>
          <p:cNvSpPr>
            <a:spLocks noChangeArrowheads="1"/>
          </p:cNvSpPr>
          <p:nvPr/>
        </p:nvSpPr>
        <p:spPr bwMode="auto">
          <a:xfrm>
            <a:off x="2842725" y="2618741"/>
            <a:ext cx="428002" cy="416141"/>
          </a:xfrm>
          <a:prstGeom prst="rect">
            <a:avLst/>
          </a:prstGeom>
          <a:noFill/>
          <a:ln w="9525">
            <a:noFill/>
            <a:miter lim="800000"/>
            <a:headEnd/>
            <a:tailEnd/>
          </a:ln>
          <a:effectLst/>
        </p:spPr>
        <p:txBody>
          <a:bodyPr wrap="none" lIns="92075" tIns="46038" rIns="92075" bIns="46038">
            <a:spAutoFit/>
          </a:bodyPr>
          <a:lstStyle/>
          <a:p>
            <a:pPr algn="ctr"/>
            <a:r>
              <a:rPr lang="en-US" sz="700" b="0" dirty="0">
                <a:latin typeface="Arial Unicode MS" pitchFamily="34" charset="-128"/>
                <a:ea typeface="Arial Unicode MS" pitchFamily="34" charset="-128"/>
                <a:cs typeface="Arial Unicode MS" pitchFamily="34" charset="-128"/>
              </a:rPr>
              <a:t>14 </a:t>
            </a:r>
          </a:p>
          <a:p>
            <a:pPr algn="ctr"/>
            <a:r>
              <a:rPr lang="en-US" sz="700" b="0" dirty="0">
                <a:latin typeface="Arial Unicode MS" pitchFamily="34" charset="-128"/>
                <a:ea typeface="Arial Unicode MS" pitchFamily="34" charset="-128"/>
                <a:cs typeface="Arial Unicode MS" pitchFamily="34" charset="-128"/>
              </a:rPr>
              <a:t>DAYS</a:t>
            </a:r>
          </a:p>
          <a:p>
            <a:pPr algn="ctr"/>
            <a:r>
              <a:rPr lang="en-US" sz="700" b="0" dirty="0">
                <a:latin typeface="Arial Unicode MS" pitchFamily="34" charset="-128"/>
                <a:ea typeface="Arial Unicode MS" pitchFamily="34" charset="-128"/>
                <a:cs typeface="Arial Unicode MS" pitchFamily="34" charset="-128"/>
              </a:rPr>
              <a:t>(1)</a:t>
            </a:r>
          </a:p>
        </p:txBody>
      </p:sp>
      <p:sp>
        <p:nvSpPr>
          <p:cNvPr id="37" name="Rectangle 37"/>
          <p:cNvSpPr>
            <a:spLocks noChangeArrowheads="1"/>
          </p:cNvSpPr>
          <p:nvPr/>
        </p:nvSpPr>
        <p:spPr bwMode="auto">
          <a:xfrm>
            <a:off x="3250384" y="2622869"/>
            <a:ext cx="428002" cy="416141"/>
          </a:xfrm>
          <a:prstGeom prst="rect">
            <a:avLst/>
          </a:prstGeom>
          <a:noFill/>
          <a:ln w="9525">
            <a:noFill/>
            <a:miter lim="800000"/>
            <a:headEnd/>
            <a:tailEnd/>
          </a:ln>
          <a:effectLst/>
        </p:spPr>
        <p:txBody>
          <a:bodyPr wrap="none" lIns="92075" tIns="46038" rIns="92075" bIns="46038">
            <a:spAutoFit/>
          </a:bodyPr>
          <a:lstStyle/>
          <a:p>
            <a:pPr algn="ctr"/>
            <a:r>
              <a:rPr lang="en-US" sz="700" b="0" dirty="0">
                <a:latin typeface="Arial Unicode MS" pitchFamily="34" charset="-128"/>
                <a:ea typeface="Arial Unicode MS" pitchFamily="34" charset="-128"/>
                <a:cs typeface="Arial Unicode MS" pitchFamily="34" charset="-128"/>
              </a:rPr>
              <a:t>14</a:t>
            </a:r>
          </a:p>
          <a:p>
            <a:pPr algn="ctr"/>
            <a:r>
              <a:rPr lang="en-US" sz="700" b="0" dirty="0">
                <a:latin typeface="Arial Unicode MS" pitchFamily="34" charset="-128"/>
                <a:ea typeface="Arial Unicode MS" pitchFamily="34" charset="-128"/>
                <a:cs typeface="Arial Unicode MS" pitchFamily="34" charset="-128"/>
              </a:rPr>
              <a:t>DAYS</a:t>
            </a:r>
          </a:p>
          <a:p>
            <a:pPr algn="ctr"/>
            <a:r>
              <a:rPr lang="en-US" sz="700" b="0" dirty="0">
                <a:latin typeface="Arial Unicode MS" pitchFamily="34" charset="-128"/>
                <a:ea typeface="Arial Unicode MS" pitchFamily="34" charset="-128"/>
                <a:cs typeface="Arial Unicode MS" pitchFamily="34" charset="-128"/>
              </a:rPr>
              <a:t>(1)</a:t>
            </a:r>
          </a:p>
        </p:txBody>
      </p:sp>
      <p:sp>
        <p:nvSpPr>
          <p:cNvPr id="38" name="Rectangle 38"/>
          <p:cNvSpPr>
            <a:spLocks noChangeArrowheads="1"/>
          </p:cNvSpPr>
          <p:nvPr/>
        </p:nvSpPr>
        <p:spPr bwMode="auto">
          <a:xfrm>
            <a:off x="3256745" y="3026411"/>
            <a:ext cx="428002" cy="416141"/>
          </a:xfrm>
          <a:prstGeom prst="rect">
            <a:avLst/>
          </a:prstGeom>
          <a:noFill/>
          <a:ln w="9525">
            <a:noFill/>
            <a:miter lim="800000"/>
            <a:headEnd/>
            <a:tailEnd/>
          </a:ln>
          <a:effectLst/>
        </p:spPr>
        <p:txBody>
          <a:bodyPr wrap="none" lIns="92075" tIns="46038" rIns="92075" bIns="46038">
            <a:spAutoFit/>
          </a:bodyPr>
          <a:lstStyle/>
          <a:p>
            <a:pPr algn="ctr"/>
            <a:r>
              <a:rPr lang="en-US" sz="700" b="0" dirty="0">
                <a:latin typeface="Arial Unicode MS" pitchFamily="34" charset="-128"/>
                <a:ea typeface="Arial Unicode MS" pitchFamily="34" charset="-128"/>
                <a:cs typeface="Arial Unicode MS" pitchFamily="34" charset="-128"/>
              </a:rPr>
              <a:t>14</a:t>
            </a:r>
          </a:p>
          <a:p>
            <a:pPr algn="ctr"/>
            <a:r>
              <a:rPr lang="en-US" sz="700" b="0" dirty="0">
                <a:latin typeface="Arial Unicode MS" pitchFamily="34" charset="-128"/>
                <a:ea typeface="Arial Unicode MS" pitchFamily="34" charset="-128"/>
                <a:cs typeface="Arial Unicode MS" pitchFamily="34" charset="-128"/>
              </a:rPr>
              <a:t>DAYS</a:t>
            </a:r>
          </a:p>
          <a:p>
            <a:pPr algn="ctr"/>
            <a:r>
              <a:rPr lang="en-US" sz="700" b="0" dirty="0">
                <a:latin typeface="Arial Unicode MS" pitchFamily="34" charset="-128"/>
                <a:ea typeface="Arial Unicode MS" pitchFamily="34" charset="-128"/>
                <a:cs typeface="Arial Unicode MS" pitchFamily="34" charset="-128"/>
              </a:rPr>
              <a:t>(1)</a:t>
            </a:r>
          </a:p>
        </p:txBody>
      </p:sp>
      <p:sp>
        <p:nvSpPr>
          <p:cNvPr id="39" name="Rectangle 39"/>
          <p:cNvSpPr>
            <a:spLocks noChangeArrowheads="1"/>
          </p:cNvSpPr>
          <p:nvPr/>
        </p:nvSpPr>
        <p:spPr bwMode="auto">
          <a:xfrm>
            <a:off x="2841444" y="3026411"/>
            <a:ext cx="428002" cy="416141"/>
          </a:xfrm>
          <a:prstGeom prst="rect">
            <a:avLst/>
          </a:prstGeom>
          <a:noFill/>
          <a:ln w="9525">
            <a:noFill/>
            <a:miter lim="800000"/>
            <a:headEnd/>
            <a:tailEnd/>
          </a:ln>
          <a:effectLst/>
        </p:spPr>
        <p:txBody>
          <a:bodyPr wrap="none" lIns="92075" tIns="46038" rIns="92075" bIns="46038">
            <a:spAutoFit/>
          </a:bodyPr>
          <a:lstStyle/>
          <a:p>
            <a:pPr algn="ctr"/>
            <a:r>
              <a:rPr lang="en-US" sz="700" b="0" dirty="0">
                <a:latin typeface="Arial Unicode MS" pitchFamily="34" charset="-128"/>
                <a:ea typeface="Arial Unicode MS" pitchFamily="34" charset="-128"/>
                <a:cs typeface="Arial Unicode MS" pitchFamily="34" charset="-128"/>
              </a:rPr>
              <a:t>14</a:t>
            </a:r>
          </a:p>
          <a:p>
            <a:pPr algn="ctr"/>
            <a:r>
              <a:rPr lang="en-US" sz="700" b="0" dirty="0">
                <a:latin typeface="Arial Unicode MS" pitchFamily="34" charset="-128"/>
                <a:ea typeface="Arial Unicode MS" pitchFamily="34" charset="-128"/>
                <a:cs typeface="Arial Unicode MS" pitchFamily="34" charset="-128"/>
              </a:rPr>
              <a:t>DAYS</a:t>
            </a:r>
          </a:p>
          <a:p>
            <a:pPr algn="ctr"/>
            <a:r>
              <a:rPr lang="en-US" sz="700" b="0" dirty="0">
                <a:latin typeface="Arial Unicode MS" pitchFamily="34" charset="-128"/>
                <a:ea typeface="Arial Unicode MS" pitchFamily="34" charset="-128"/>
                <a:cs typeface="Arial Unicode MS" pitchFamily="34" charset="-128"/>
              </a:rPr>
              <a:t>(1)</a:t>
            </a:r>
          </a:p>
        </p:txBody>
      </p:sp>
      <p:sp>
        <p:nvSpPr>
          <p:cNvPr id="40" name="Rectangle 40"/>
          <p:cNvSpPr>
            <a:spLocks noChangeArrowheads="1"/>
          </p:cNvSpPr>
          <p:nvPr/>
        </p:nvSpPr>
        <p:spPr bwMode="auto">
          <a:xfrm>
            <a:off x="3977471" y="2676082"/>
            <a:ext cx="1069975" cy="308419"/>
          </a:xfrm>
          <a:prstGeom prst="rect">
            <a:avLst/>
          </a:prstGeom>
          <a:noFill/>
          <a:ln w="9525">
            <a:noFill/>
            <a:miter lim="800000"/>
            <a:headEnd/>
            <a:tailEnd/>
          </a:ln>
          <a:effectLst/>
        </p:spPr>
        <p:txBody>
          <a:bodyPr lIns="92075" tIns="46038" rIns="92075" bIns="46038">
            <a:spAutoFit/>
          </a:bodyPr>
          <a:lstStyle/>
          <a:p>
            <a:pPr algn="ctr"/>
            <a:r>
              <a:rPr lang="en-US" sz="700" b="0" dirty="0">
                <a:latin typeface="Arial Unicode MS" pitchFamily="34" charset="-128"/>
                <a:ea typeface="Arial Unicode MS" pitchFamily="34" charset="-128"/>
                <a:cs typeface="Arial Unicode MS" pitchFamily="34" charset="-128"/>
              </a:rPr>
              <a:t>60</a:t>
            </a:r>
          </a:p>
          <a:p>
            <a:pPr algn="ctr"/>
            <a:r>
              <a:rPr lang="en-US" sz="700" b="0" dirty="0">
                <a:latin typeface="Arial Unicode MS" pitchFamily="34" charset="-128"/>
                <a:ea typeface="Arial Unicode MS" pitchFamily="34" charset="-128"/>
                <a:cs typeface="Arial Unicode MS" pitchFamily="34" charset="-128"/>
              </a:rPr>
              <a:t>DAYS</a:t>
            </a:r>
          </a:p>
        </p:txBody>
      </p:sp>
      <p:sp>
        <p:nvSpPr>
          <p:cNvPr id="41" name="Rectangle 41"/>
          <p:cNvSpPr>
            <a:spLocks noChangeArrowheads="1"/>
          </p:cNvSpPr>
          <p:nvPr/>
        </p:nvSpPr>
        <p:spPr bwMode="auto">
          <a:xfrm>
            <a:off x="4641045" y="2669733"/>
            <a:ext cx="971550" cy="308419"/>
          </a:xfrm>
          <a:prstGeom prst="rect">
            <a:avLst/>
          </a:prstGeom>
          <a:noFill/>
          <a:ln w="9525">
            <a:noFill/>
            <a:miter lim="800000"/>
            <a:headEnd/>
            <a:tailEnd/>
          </a:ln>
          <a:effectLst/>
        </p:spPr>
        <p:txBody>
          <a:bodyPr lIns="92075" tIns="46038" rIns="92075" bIns="46038">
            <a:spAutoFit/>
          </a:bodyPr>
          <a:lstStyle/>
          <a:p>
            <a:pPr algn="ctr"/>
            <a:r>
              <a:rPr lang="en-US" sz="700" b="0" dirty="0">
                <a:latin typeface="Arial Unicode MS" pitchFamily="34" charset="-128"/>
                <a:ea typeface="Arial Unicode MS" pitchFamily="34" charset="-128"/>
                <a:cs typeface="Arial Unicode MS" pitchFamily="34" charset="-128"/>
              </a:rPr>
              <a:t>60</a:t>
            </a:r>
          </a:p>
          <a:p>
            <a:pPr algn="ctr"/>
            <a:r>
              <a:rPr lang="en-US" sz="700" b="0" dirty="0">
                <a:latin typeface="Arial Unicode MS" pitchFamily="34" charset="-128"/>
                <a:ea typeface="Arial Unicode MS" pitchFamily="34" charset="-128"/>
                <a:cs typeface="Arial Unicode MS" pitchFamily="34" charset="-128"/>
              </a:rPr>
              <a:t>DAYS</a:t>
            </a:r>
          </a:p>
        </p:txBody>
      </p:sp>
      <p:sp>
        <p:nvSpPr>
          <p:cNvPr id="42" name="Rectangle 42"/>
          <p:cNvSpPr>
            <a:spLocks noChangeArrowheads="1"/>
          </p:cNvSpPr>
          <p:nvPr/>
        </p:nvSpPr>
        <p:spPr bwMode="auto">
          <a:xfrm>
            <a:off x="4031446" y="3067052"/>
            <a:ext cx="1020763" cy="308419"/>
          </a:xfrm>
          <a:prstGeom prst="rect">
            <a:avLst/>
          </a:prstGeom>
          <a:noFill/>
          <a:ln w="9525">
            <a:noFill/>
            <a:miter lim="800000"/>
            <a:headEnd/>
            <a:tailEnd/>
          </a:ln>
          <a:effectLst/>
        </p:spPr>
        <p:txBody>
          <a:bodyPr lIns="92075" tIns="46038" rIns="92075" bIns="46038">
            <a:spAutoFit/>
          </a:bodyPr>
          <a:lstStyle/>
          <a:p>
            <a:pPr algn="ctr"/>
            <a:r>
              <a:rPr lang="en-US" sz="700" b="0" dirty="0">
                <a:latin typeface="Arial Unicode MS" pitchFamily="34" charset="-128"/>
                <a:ea typeface="Arial Unicode MS" pitchFamily="34" charset="-128"/>
                <a:cs typeface="Arial Unicode MS" pitchFamily="34" charset="-128"/>
              </a:rPr>
              <a:t>45</a:t>
            </a:r>
          </a:p>
          <a:p>
            <a:pPr algn="ctr"/>
            <a:r>
              <a:rPr lang="en-US" sz="700" b="0" dirty="0">
                <a:latin typeface="Arial Unicode MS" pitchFamily="34" charset="-128"/>
                <a:ea typeface="Arial Unicode MS" pitchFamily="34" charset="-128"/>
                <a:cs typeface="Arial Unicode MS" pitchFamily="34" charset="-128"/>
              </a:rPr>
              <a:t>DAYS</a:t>
            </a:r>
          </a:p>
        </p:txBody>
      </p:sp>
      <p:sp>
        <p:nvSpPr>
          <p:cNvPr id="43" name="Rectangle 44"/>
          <p:cNvSpPr>
            <a:spLocks noChangeArrowheads="1"/>
          </p:cNvSpPr>
          <p:nvPr/>
        </p:nvSpPr>
        <p:spPr bwMode="auto">
          <a:xfrm>
            <a:off x="4641046" y="3073402"/>
            <a:ext cx="969962" cy="308419"/>
          </a:xfrm>
          <a:prstGeom prst="rect">
            <a:avLst/>
          </a:prstGeom>
          <a:noFill/>
          <a:ln w="9525">
            <a:noFill/>
            <a:miter lim="800000"/>
            <a:headEnd/>
            <a:tailEnd/>
          </a:ln>
          <a:effectLst/>
        </p:spPr>
        <p:txBody>
          <a:bodyPr lIns="92075" tIns="46038" rIns="92075" bIns="46038">
            <a:spAutoFit/>
          </a:bodyPr>
          <a:lstStyle/>
          <a:p>
            <a:pPr algn="ctr"/>
            <a:r>
              <a:rPr lang="en-US" sz="700" b="0" dirty="0">
                <a:latin typeface="Arial Unicode MS" pitchFamily="34" charset="-128"/>
                <a:ea typeface="Arial Unicode MS" pitchFamily="34" charset="-128"/>
                <a:cs typeface="Arial Unicode MS" pitchFamily="34" charset="-128"/>
              </a:rPr>
              <a:t>45</a:t>
            </a:r>
          </a:p>
          <a:p>
            <a:pPr algn="ctr"/>
            <a:r>
              <a:rPr lang="en-US" sz="700" b="0" dirty="0">
                <a:latin typeface="Arial Unicode MS" pitchFamily="34" charset="-128"/>
                <a:ea typeface="Arial Unicode MS" pitchFamily="34" charset="-128"/>
                <a:cs typeface="Arial Unicode MS" pitchFamily="34" charset="-128"/>
              </a:rPr>
              <a:t>DAYS</a:t>
            </a:r>
          </a:p>
        </p:txBody>
      </p:sp>
      <p:sp>
        <p:nvSpPr>
          <p:cNvPr id="44" name="Rectangle 45"/>
          <p:cNvSpPr>
            <a:spLocks noChangeArrowheads="1"/>
          </p:cNvSpPr>
          <p:nvPr/>
        </p:nvSpPr>
        <p:spPr bwMode="auto">
          <a:xfrm>
            <a:off x="3193245" y="3505201"/>
            <a:ext cx="560388" cy="200697"/>
          </a:xfrm>
          <a:prstGeom prst="rect">
            <a:avLst/>
          </a:prstGeom>
          <a:noFill/>
          <a:ln w="9525">
            <a:noFill/>
            <a:miter lim="800000"/>
            <a:headEnd/>
            <a:tailEnd/>
          </a:ln>
          <a:effectLst/>
        </p:spPr>
        <p:txBody>
          <a:bodyPr lIns="92075" tIns="46038" rIns="92075" bIns="46038">
            <a:spAutoFit/>
          </a:bodyPr>
          <a:lstStyle/>
          <a:p>
            <a:pPr algn="ctr"/>
            <a:r>
              <a:rPr lang="en-US" sz="700" b="0" dirty="0">
                <a:latin typeface="Arial Unicode MS" pitchFamily="34" charset="-128"/>
                <a:ea typeface="Arial Unicode MS" pitchFamily="34" charset="-128"/>
                <a:cs typeface="Arial Unicode MS" pitchFamily="34" charset="-128"/>
              </a:rPr>
              <a:t>NO</a:t>
            </a:r>
          </a:p>
        </p:txBody>
      </p:sp>
      <p:sp>
        <p:nvSpPr>
          <p:cNvPr id="45" name="Rectangle 46"/>
          <p:cNvSpPr>
            <a:spLocks noChangeArrowheads="1"/>
          </p:cNvSpPr>
          <p:nvPr/>
        </p:nvSpPr>
        <p:spPr bwMode="auto">
          <a:xfrm>
            <a:off x="2843995" y="3384551"/>
            <a:ext cx="428002" cy="416141"/>
          </a:xfrm>
          <a:prstGeom prst="rect">
            <a:avLst/>
          </a:prstGeom>
          <a:noFill/>
          <a:ln w="9525">
            <a:noFill/>
            <a:miter lim="800000"/>
            <a:headEnd/>
            <a:tailEnd/>
          </a:ln>
          <a:effectLst/>
        </p:spPr>
        <p:txBody>
          <a:bodyPr wrap="none" lIns="92075" tIns="46038" rIns="92075" bIns="46038">
            <a:spAutoFit/>
          </a:bodyPr>
          <a:lstStyle/>
          <a:p>
            <a:pPr algn="ctr"/>
            <a:r>
              <a:rPr lang="en-US" sz="700" b="0" dirty="0">
                <a:latin typeface="Arial Unicode MS" pitchFamily="34" charset="-128"/>
                <a:ea typeface="Arial Unicode MS" pitchFamily="34" charset="-128"/>
                <a:cs typeface="Arial Unicode MS" pitchFamily="34" charset="-128"/>
              </a:rPr>
              <a:t>7</a:t>
            </a:r>
          </a:p>
          <a:p>
            <a:pPr algn="ctr"/>
            <a:r>
              <a:rPr lang="en-US" sz="700" b="0" dirty="0">
                <a:latin typeface="Arial Unicode MS" pitchFamily="34" charset="-128"/>
                <a:ea typeface="Arial Unicode MS" pitchFamily="34" charset="-128"/>
                <a:cs typeface="Arial Unicode MS" pitchFamily="34" charset="-128"/>
              </a:rPr>
              <a:t>DAYS</a:t>
            </a:r>
          </a:p>
          <a:p>
            <a:pPr algn="ctr"/>
            <a:r>
              <a:rPr lang="en-US" sz="700" b="0" dirty="0">
                <a:latin typeface="Arial Unicode MS" pitchFamily="34" charset="-128"/>
                <a:ea typeface="Arial Unicode MS" pitchFamily="34" charset="-128"/>
                <a:cs typeface="Arial Unicode MS" pitchFamily="34" charset="-128"/>
              </a:rPr>
              <a:t>(2&amp;3)</a:t>
            </a:r>
          </a:p>
        </p:txBody>
      </p:sp>
      <p:sp>
        <p:nvSpPr>
          <p:cNvPr id="46" name="Rectangle 47"/>
          <p:cNvSpPr>
            <a:spLocks noChangeArrowheads="1"/>
          </p:cNvSpPr>
          <p:nvPr/>
        </p:nvSpPr>
        <p:spPr bwMode="auto">
          <a:xfrm>
            <a:off x="4977596" y="3498851"/>
            <a:ext cx="320601" cy="200697"/>
          </a:xfrm>
          <a:prstGeom prst="rect">
            <a:avLst/>
          </a:prstGeom>
          <a:noFill/>
          <a:ln w="9525">
            <a:noFill/>
            <a:miter lim="800000"/>
            <a:headEnd/>
            <a:tailEnd/>
          </a:ln>
          <a:effectLst/>
        </p:spPr>
        <p:txBody>
          <a:bodyPr wrap="none" lIns="92075" tIns="46038" rIns="92075" bIns="46038">
            <a:spAutoFit/>
          </a:bodyPr>
          <a:lstStyle/>
          <a:p>
            <a:pPr algn="ctr"/>
            <a:r>
              <a:rPr lang="en-US" sz="700" b="0" dirty="0">
                <a:latin typeface="Arial Unicode MS" pitchFamily="34" charset="-128"/>
                <a:ea typeface="Arial Unicode MS" pitchFamily="34" charset="-128"/>
                <a:cs typeface="Arial Unicode MS" pitchFamily="34" charset="-128"/>
              </a:rPr>
              <a:t>NO</a:t>
            </a:r>
          </a:p>
        </p:txBody>
      </p:sp>
      <p:sp>
        <p:nvSpPr>
          <p:cNvPr id="47" name="Rectangle 48"/>
          <p:cNvSpPr>
            <a:spLocks noChangeArrowheads="1"/>
          </p:cNvSpPr>
          <p:nvPr/>
        </p:nvSpPr>
        <p:spPr bwMode="auto">
          <a:xfrm>
            <a:off x="4031446" y="3448052"/>
            <a:ext cx="974725" cy="308419"/>
          </a:xfrm>
          <a:prstGeom prst="rect">
            <a:avLst/>
          </a:prstGeom>
          <a:noFill/>
          <a:ln w="9525">
            <a:noFill/>
            <a:miter lim="800000"/>
            <a:headEnd/>
            <a:tailEnd/>
          </a:ln>
          <a:effectLst/>
        </p:spPr>
        <p:txBody>
          <a:bodyPr lIns="92075" tIns="46038" rIns="92075" bIns="46038">
            <a:spAutoFit/>
          </a:bodyPr>
          <a:lstStyle/>
          <a:p>
            <a:pPr algn="ctr"/>
            <a:r>
              <a:rPr lang="en-US" sz="700" b="0" dirty="0">
                <a:latin typeface="Arial Unicode MS" pitchFamily="34" charset="-128"/>
                <a:ea typeface="Arial Unicode MS" pitchFamily="34" charset="-128"/>
                <a:cs typeface="Arial Unicode MS" pitchFamily="34" charset="-128"/>
              </a:rPr>
              <a:t>30</a:t>
            </a:r>
          </a:p>
          <a:p>
            <a:pPr algn="ctr"/>
            <a:r>
              <a:rPr lang="en-US" sz="700" b="0" dirty="0">
                <a:latin typeface="Arial Unicode MS" pitchFamily="34" charset="-128"/>
                <a:ea typeface="Arial Unicode MS" pitchFamily="34" charset="-128"/>
                <a:cs typeface="Arial Unicode MS" pitchFamily="34" charset="-128"/>
              </a:rPr>
              <a:t>DAYS</a:t>
            </a:r>
          </a:p>
        </p:txBody>
      </p:sp>
      <p:sp>
        <p:nvSpPr>
          <p:cNvPr id="48" name="Rectangle 49"/>
          <p:cNvSpPr>
            <a:spLocks noChangeArrowheads="1"/>
          </p:cNvSpPr>
          <p:nvPr/>
        </p:nvSpPr>
        <p:spPr bwMode="auto">
          <a:xfrm>
            <a:off x="2854144" y="3869882"/>
            <a:ext cx="428002" cy="308419"/>
          </a:xfrm>
          <a:prstGeom prst="rect">
            <a:avLst/>
          </a:prstGeom>
          <a:noFill/>
          <a:ln w="9525">
            <a:noFill/>
            <a:miter lim="800000"/>
            <a:headEnd/>
            <a:tailEnd/>
          </a:ln>
          <a:effectLst/>
        </p:spPr>
        <p:txBody>
          <a:bodyPr wrap="none" lIns="92075" tIns="46038" rIns="92075" bIns="46038">
            <a:spAutoFit/>
          </a:bodyPr>
          <a:lstStyle/>
          <a:p>
            <a:pPr algn="ctr"/>
            <a:r>
              <a:rPr lang="en-US" sz="700" b="0" dirty="0">
                <a:latin typeface="Arial Unicode MS" pitchFamily="34" charset="-128"/>
                <a:ea typeface="Arial Unicode MS" pitchFamily="34" charset="-128"/>
                <a:cs typeface="Arial Unicode MS" pitchFamily="34" charset="-128"/>
              </a:rPr>
              <a:t>7 </a:t>
            </a:r>
            <a:endParaRPr lang="en-US" sz="700" b="0" dirty="0" smtClean="0">
              <a:latin typeface="Arial Unicode MS" pitchFamily="34" charset="-128"/>
              <a:ea typeface="Arial Unicode MS" pitchFamily="34" charset="-128"/>
              <a:cs typeface="Arial Unicode MS" pitchFamily="34" charset="-128"/>
            </a:endParaRPr>
          </a:p>
          <a:p>
            <a:pPr algn="ctr"/>
            <a:r>
              <a:rPr lang="en-US" sz="700" b="0" dirty="0" smtClean="0">
                <a:latin typeface="Arial Unicode MS" pitchFamily="34" charset="-128"/>
                <a:ea typeface="Arial Unicode MS" pitchFamily="34" charset="-128"/>
                <a:cs typeface="Arial Unicode MS" pitchFamily="34" charset="-128"/>
              </a:rPr>
              <a:t>DAYS</a:t>
            </a:r>
            <a:endParaRPr lang="en-US" sz="700" b="0" dirty="0">
              <a:latin typeface="Arial Unicode MS" pitchFamily="34" charset="-128"/>
              <a:ea typeface="Arial Unicode MS" pitchFamily="34" charset="-128"/>
              <a:cs typeface="Arial Unicode MS" pitchFamily="34" charset="-128"/>
            </a:endParaRPr>
          </a:p>
        </p:txBody>
      </p:sp>
      <p:sp>
        <p:nvSpPr>
          <p:cNvPr id="49" name="Rectangle 50"/>
          <p:cNvSpPr>
            <a:spLocks noChangeArrowheads="1"/>
          </p:cNvSpPr>
          <p:nvPr/>
        </p:nvSpPr>
        <p:spPr bwMode="auto">
          <a:xfrm>
            <a:off x="3263096" y="3869882"/>
            <a:ext cx="431799" cy="308419"/>
          </a:xfrm>
          <a:prstGeom prst="rect">
            <a:avLst/>
          </a:prstGeom>
          <a:noFill/>
          <a:ln w="9525">
            <a:noFill/>
            <a:miter lim="800000"/>
            <a:headEnd/>
            <a:tailEnd/>
          </a:ln>
          <a:effectLst/>
        </p:spPr>
        <p:txBody>
          <a:bodyPr wrap="square" lIns="92075" tIns="46038" rIns="92075" bIns="46038">
            <a:spAutoFit/>
          </a:bodyPr>
          <a:lstStyle/>
          <a:p>
            <a:pPr algn="ctr"/>
            <a:r>
              <a:rPr lang="en-US" sz="700" b="0" dirty="0">
                <a:latin typeface="Arial Unicode MS" pitchFamily="34" charset="-128"/>
                <a:ea typeface="Arial Unicode MS" pitchFamily="34" charset="-128"/>
                <a:cs typeface="Arial Unicode MS" pitchFamily="34" charset="-128"/>
              </a:rPr>
              <a:t>7 </a:t>
            </a:r>
            <a:endParaRPr lang="en-US" sz="700" b="0" dirty="0" smtClean="0">
              <a:latin typeface="Arial Unicode MS" pitchFamily="34" charset="-128"/>
              <a:ea typeface="Arial Unicode MS" pitchFamily="34" charset="-128"/>
              <a:cs typeface="Arial Unicode MS" pitchFamily="34" charset="-128"/>
            </a:endParaRPr>
          </a:p>
          <a:p>
            <a:pPr algn="ctr"/>
            <a:r>
              <a:rPr lang="en-US" sz="700" b="0" dirty="0" smtClean="0">
                <a:latin typeface="Arial Unicode MS" pitchFamily="34" charset="-128"/>
                <a:ea typeface="Arial Unicode MS" pitchFamily="34" charset="-128"/>
                <a:cs typeface="Arial Unicode MS" pitchFamily="34" charset="-128"/>
              </a:rPr>
              <a:t>DAYS</a:t>
            </a:r>
            <a:endParaRPr lang="en-US" sz="700" b="0" dirty="0">
              <a:latin typeface="Arial Unicode MS" pitchFamily="34" charset="-128"/>
              <a:ea typeface="Arial Unicode MS" pitchFamily="34" charset="-128"/>
              <a:cs typeface="Arial Unicode MS" pitchFamily="34" charset="-128"/>
            </a:endParaRPr>
          </a:p>
        </p:txBody>
      </p:sp>
      <p:sp>
        <p:nvSpPr>
          <p:cNvPr id="50" name="Rectangle 51"/>
          <p:cNvSpPr>
            <a:spLocks noChangeArrowheads="1"/>
          </p:cNvSpPr>
          <p:nvPr/>
        </p:nvSpPr>
        <p:spPr bwMode="auto">
          <a:xfrm>
            <a:off x="4031445" y="3768737"/>
            <a:ext cx="971550" cy="523862"/>
          </a:xfrm>
          <a:prstGeom prst="rect">
            <a:avLst/>
          </a:prstGeom>
          <a:noFill/>
          <a:ln w="9525">
            <a:noFill/>
            <a:miter lim="800000"/>
            <a:headEnd/>
            <a:tailEnd/>
          </a:ln>
          <a:effectLst/>
        </p:spPr>
        <p:txBody>
          <a:bodyPr lIns="92075" tIns="46038" rIns="92075" bIns="46038">
            <a:spAutoFit/>
          </a:bodyPr>
          <a:lstStyle/>
          <a:p>
            <a:pPr algn="ctr"/>
            <a:r>
              <a:rPr lang="en-US" sz="700" b="0" dirty="0">
                <a:latin typeface="Arial Unicode MS" pitchFamily="34" charset="-128"/>
                <a:ea typeface="Arial Unicode MS" pitchFamily="34" charset="-128"/>
                <a:cs typeface="Arial Unicode MS" pitchFamily="34" charset="-128"/>
              </a:rPr>
              <a:t>1/2</a:t>
            </a:r>
          </a:p>
          <a:p>
            <a:pPr algn="ctr"/>
            <a:r>
              <a:rPr lang="en-US" sz="700" b="0" dirty="0">
                <a:latin typeface="Arial Unicode MS" pitchFamily="34" charset="-128"/>
                <a:ea typeface="Arial Unicode MS" pitchFamily="34" charset="-128"/>
                <a:cs typeface="Arial Unicode MS" pitchFamily="34" charset="-128"/>
              </a:rPr>
              <a:t>PAY</a:t>
            </a:r>
          </a:p>
          <a:p>
            <a:pPr algn="ctr"/>
            <a:r>
              <a:rPr lang="en-US" sz="700" b="0" dirty="0">
                <a:latin typeface="Arial Unicode MS" pitchFamily="34" charset="-128"/>
                <a:ea typeface="Arial Unicode MS" pitchFamily="34" charset="-128"/>
                <a:cs typeface="Arial Unicode MS" pitchFamily="34" charset="-128"/>
              </a:rPr>
              <a:t>FOR 2</a:t>
            </a:r>
          </a:p>
          <a:p>
            <a:pPr algn="ctr"/>
            <a:r>
              <a:rPr lang="en-US" sz="700" b="0" dirty="0">
                <a:latin typeface="Arial Unicode MS" pitchFamily="34" charset="-128"/>
                <a:ea typeface="Arial Unicode MS" pitchFamily="34" charset="-128"/>
                <a:cs typeface="Arial Unicode MS" pitchFamily="34" charset="-128"/>
              </a:rPr>
              <a:t>MONTHS</a:t>
            </a:r>
          </a:p>
        </p:txBody>
      </p:sp>
      <p:sp>
        <p:nvSpPr>
          <p:cNvPr id="51" name="Rectangle 52"/>
          <p:cNvSpPr>
            <a:spLocks noChangeArrowheads="1"/>
          </p:cNvSpPr>
          <p:nvPr/>
        </p:nvSpPr>
        <p:spPr bwMode="auto">
          <a:xfrm>
            <a:off x="4641046" y="3771900"/>
            <a:ext cx="955675" cy="523862"/>
          </a:xfrm>
          <a:prstGeom prst="rect">
            <a:avLst/>
          </a:prstGeom>
          <a:noFill/>
          <a:ln w="9525">
            <a:noFill/>
            <a:miter lim="800000"/>
            <a:headEnd/>
            <a:tailEnd/>
          </a:ln>
          <a:effectLst/>
        </p:spPr>
        <p:txBody>
          <a:bodyPr lIns="92075" tIns="46038" rIns="92075" bIns="46038">
            <a:spAutoFit/>
          </a:bodyPr>
          <a:lstStyle/>
          <a:p>
            <a:pPr algn="ctr"/>
            <a:r>
              <a:rPr lang="en-US" sz="700" b="0" dirty="0">
                <a:latin typeface="Arial Unicode MS" pitchFamily="34" charset="-128"/>
                <a:ea typeface="Arial Unicode MS" pitchFamily="34" charset="-128"/>
                <a:cs typeface="Arial Unicode MS" pitchFamily="34" charset="-128"/>
              </a:rPr>
              <a:t>1/2</a:t>
            </a:r>
          </a:p>
          <a:p>
            <a:pPr algn="ctr"/>
            <a:r>
              <a:rPr lang="en-US" sz="700" b="0" dirty="0">
                <a:latin typeface="Arial Unicode MS" pitchFamily="34" charset="-128"/>
                <a:ea typeface="Arial Unicode MS" pitchFamily="34" charset="-128"/>
                <a:cs typeface="Arial Unicode MS" pitchFamily="34" charset="-128"/>
              </a:rPr>
              <a:t>PAY</a:t>
            </a:r>
          </a:p>
          <a:p>
            <a:pPr algn="ctr"/>
            <a:r>
              <a:rPr lang="en-US" sz="700" b="0" dirty="0">
                <a:latin typeface="Arial Unicode MS" pitchFamily="34" charset="-128"/>
                <a:ea typeface="Arial Unicode MS" pitchFamily="34" charset="-128"/>
                <a:cs typeface="Arial Unicode MS" pitchFamily="34" charset="-128"/>
              </a:rPr>
              <a:t>FOR 2</a:t>
            </a:r>
          </a:p>
          <a:p>
            <a:pPr algn="ctr"/>
            <a:r>
              <a:rPr lang="en-US" sz="700" b="0" dirty="0">
                <a:latin typeface="Arial Unicode MS" pitchFamily="34" charset="-128"/>
                <a:ea typeface="Arial Unicode MS" pitchFamily="34" charset="-128"/>
                <a:cs typeface="Arial Unicode MS" pitchFamily="34" charset="-128"/>
              </a:rPr>
              <a:t>MONTHS</a:t>
            </a:r>
          </a:p>
        </p:txBody>
      </p:sp>
      <p:sp>
        <p:nvSpPr>
          <p:cNvPr id="52" name="Rectangle 53"/>
          <p:cNvSpPr>
            <a:spLocks noChangeArrowheads="1"/>
          </p:cNvSpPr>
          <p:nvPr/>
        </p:nvSpPr>
        <p:spPr bwMode="auto">
          <a:xfrm>
            <a:off x="2628096" y="4375151"/>
            <a:ext cx="842963" cy="416141"/>
          </a:xfrm>
          <a:prstGeom prst="rect">
            <a:avLst/>
          </a:prstGeom>
          <a:noFill/>
          <a:ln w="9525">
            <a:noFill/>
            <a:miter lim="800000"/>
            <a:headEnd/>
            <a:tailEnd/>
          </a:ln>
          <a:effectLst/>
        </p:spPr>
        <p:txBody>
          <a:bodyPr lIns="92075" tIns="46038" rIns="92075" bIns="46038">
            <a:spAutoFit/>
          </a:bodyPr>
          <a:lstStyle/>
          <a:p>
            <a:pPr algn="ctr"/>
            <a:r>
              <a:rPr lang="en-US" sz="700" b="0" dirty="0">
                <a:latin typeface="Arial Unicode MS" pitchFamily="34" charset="-128"/>
                <a:ea typeface="Arial Unicode MS" pitchFamily="34" charset="-128"/>
                <a:cs typeface="Arial Unicode MS" pitchFamily="34" charset="-128"/>
              </a:rPr>
              <a:t>REDUCE</a:t>
            </a:r>
          </a:p>
          <a:p>
            <a:pPr algn="ctr"/>
            <a:r>
              <a:rPr lang="en-US" sz="700" b="0" dirty="0">
                <a:latin typeface="Arial Unicode MS" pitchFamily="34" charset="-128"/>
                <a:ea typeface="Arial Unicode MS" pitchFamily="34" charset="-128"/>
                <a:cs typeface="Arial Unicode MS" pitchFamily="34" charset="-128"/>
              </a:rPr>
              <a:t>ONE</a:t>
            </a:r>
          </a:p>
          <a:p>
            <a:pPr algn="ctr"/>
            <a:r>
              <a:rPr lang="en-US" sz="700" b="0" dirty="0">
                <a:latin typeface="Arial Unicode MS" pitchFamily="34" charset="-128"/>
                <a:ea typeface="Arial Unicode MS" pitchFamily="34" charset="-128"/>
                <a:cs typeface="Arial Unicode MS" pitchFamily="34" charset="-128"/>
              </a:rPr>
              <a:t>GRADE</a:t>
            </a:r>
          </a:p>
        </p:txBody>
      </p:sp>
      <p:sp>
        <p:nvSpPr>
          <p:cNvPr id="53" name="Rectangle 54"/>
          <p:cNvSpPr>
            <a:spLocks noChangeArrowheads="1"/>
          </p:cNvSpPr>
          <p:nvPr/>
        </p:nvSpPr>
        <p:spPr bwMode="auto">
          <a:xfrm>
            <a:off x="3193246" y="4464051"/>
            <a:ext cx="555625" cy="200697"/>
          </a:xfrm>
          <a:prstGeom prst="rect">
            <a:avLst/>
          </a:prstGeom>
          <a:noFill/>
          <a:ln w="9525">
            <a:noFill/>
            <a:miter lim="800000"/>
            <a:headEnd/>
            <a:tailEnd/>
          </a:ln>
          <a:effectLst/>
        </p:spPr>
        <p:txBody>
          <a:bodyPr lIns="92075" tIns="46038" rIns="92075" bIns="46038">
            <a:spAutoFit/>
          </a:bodyPr>
          <a:lstStyle/>
          <a:p>
            <a:pPr algn="ctr"/>
            <a:r>
              <a:rPr lang="en-US" sz="700" b="0" dirty="0">
                <a:latin typeface="Arial Unicode MS" pitchFamily="34" charset="-128"/>
                <a:ea typeface="Arial Unicode MS" pitchFamily="34" charset="-128"/>
                <a:cs typeface="Arial Unicode MS" pitchFamily="34" charset="-128"/>
              </a:rPr>
              <a:t>NO</a:t>
            </a:r>
          </a:p>
        </p:txBody>
      </p:sp>
      <p:sp>
        <p:nvSpPr>
          <p:cNvPr id="54" name="Rectangle 55"/>
          <p:cNvSpPr>
            <a:spLocks noChangeArrowheads="1"/>
          </p:cNvSpPr>
          <p:nvPr/>
        </p:nvSpPr>
        <p:spPr bwMode="auto">
          <a:xfrm>
            <a:off x="4094945" y="4267200"/>
            <a:ext cx="838200" cy="631584"/>
          </a:xfrm>
          <a:prstGeom prst="rect">
            <a:avLst/>
          </a:prstGeom>
          <a:noFill/>
          <a:ln w="9525">
            <a:noFill/>
            <a:miter lim="800000"/>
            <a:headEnd/>
            <a:tailEnd/>
          </a:ln>
          <a:effectLst/>
        </p:spPr>
        <p:txBody>
          <a:bodyPr wrap="square" lIns="92075" tIns="46038" rIns="92075" bIns="46038">
            <a:spAutoFit/>
          </a:bodyPr>
          <a:lstStyle/>
          <a:p>
            <a:pPr algn="ctr"/>
            <a:r>
              <a:rPr lang="en-US" sz="700" b="0" dirty="0">
                <a:latin typeface="Arial Unicode MS" pitchFamily="34" charset="-128"/>
                <a:ea typeface="Arial Unicode MS" pitchFamily="34" charset="-128"/>
                <a:cs typeface="Arial Unicode MS" pitchFamily="34" charset="-128"/>
              </a:rPr>
              <a:t>ONE</a:t>
            </a:r>
          </a:p>
          <a:p>
            <a:pPr algn="ctr"/>
            <a:r>
              <a:rPr lang="en-US" sz="700" b="0" dirty="0">
                <a:latin typeface="Arial Unicode MS" pitchFamily="34" charset="-128"/>
                <a:ea typeface="Arial Unicode MS" pitchFamily="34" charset="-128"/>
                <a:cs typeface="Arial Unicode MS" pitchFamily="34" charset="-128"/>
              </a:rPr>
              <a:t>GRADE</a:t>
            </a:r>
          </a:p>
          <a:p>
            <a:pPr algn="ctr"/>
            <a:r>
              <a:rPr lang="en-US" sz="700" b="0" dirty="0">
                <a:latin typeface="Arial Unicode MS" pitchFamily="34" charset="-128"/>
                <a:ea typeface="Arial Unicode MS" pitchFamily="34" charset="-128"/>
                <a:cs typeface="Arial Unicode MS" pitchFamily="34" charset="-128"/>
              </a:rPr>
              <a:t>IF IN</a:t>
            </a:r>
          </a:p>
          <a:p>
            <a:pPr algn="ctr"/>
            <a:r>
              <a:rPr lang="en-US" sz="700" b="0" dirty="0">
                <a:latin typeface="Arial Unicode MS" pitchFamily="34" charset="-128"/>
                <a:ea typeface="Arial Unicode MS" pitchFamily="34" charset="-128"/>
                <a:cs typeface="Arial Unicode MS" pitchFamily="34" charset="-128"/>
              </a:rPr>
              <a:t>PROMOTION</a:t>
            </a:r>
          </a:p>
          <a:p>
            <a:pPr algn="ctr"/>
            <a:r>
              <a:rPr lang="en-US" sz="700" b="0" dirty="0">
                <a:latin typeface="Arial Unicode MS" pitchFamily="34" charset="-128"/>
                <a:ea typeface="Arial Unicode MS" pitchFamily="34" charset="-128"/>
                <a:cs typeface="Arial Unicode MS" pitchFamily="34" charset="-128"/>
              </a:rPr>
              <a:t>AUTHORITY</a:t>
            </a:r>
          </a:p>
        </p:txBody>
      </p:sp>
      <p:sp>
        <p:nvSpPr>
          <p:cNvPr id="55" name="Rectangle 56"/>
          <p:cNvSpPr>
            <a:spLocks noChangeArrowheads="1"/>
          </p:cNvSpPr>
          <p:nvPr/>
        </p:nvSpPr>
        <p:spPr bwMode="auto">
          <a:xfrm>
            <a:off x="4736295" y="4267200"/>
            <a:ext cx="762000" cy="631584"/>
          </a:xfrm>
          <a:prstGeom prst="rect">
            <a:avLst/>
          </a:prstGeom>
          <a:noFill/>
          <a:ln w="9525">
            <a:noFill/>
            <a:miter lim="800000"/>
            <a:headEnd/>
            <a:tailEnd/>
          </a:ln>
          <a:effectLst/>
        </p:spPr>
        <p:txBody>
          <a:bodyPr wrap="square" lIns="92075" tIns="46038" rIns="92075" bIns="46038">
            <a:spAutoFit/>
          </a:bodyPr>
          <a:lstStyle/>
          <a:p>
            <a:pPr algn="ctr"/>
            <a:r>
              <a:rPr lang="en-US" sz="700" b="0" dirty="0">
                <a:latin typeface="Arial Unicode MS" pitchFamily="34" charset="-128"/>
                <a:ea typeface="Arial Unicode MS" pitchFamily="34" charset="-128"/>
                <a:cs typeface="Arial Unicode MS" pitchFamily="34" charset="-128"/>
              </a:rPr>
              <a:t>ONE</a:t>
            </a:r>
          </a:p>
          <a:p>
            <a:pPr algn="ctr"/>
            <a:r>
              <a:rPr lang="en-US" sz="700" b="0" dirty="0">
                <a:latin typeface="Arial Unicode MS" pitchFamily="34" charset="-128"/>
                <a:ea typeface="Arial Unicode MS" pitchFamily="34" charset="-128"/>
                <a:cs typeface="Arial Unicode MS" pitchFamily="34" charset="-128"/>
              </a:rPr>
              <a:t>OR</a:t>
            </a:r>
          </a:p>
          <a:p>
            <a:pPr algn="ctr"/>
            <a:r>
              <a:rPr lang="en-US" sz="700" b="0" dirty="0">
                <a:latin typeface="Arial Unicode MS" pitchFamily="34" charset="-128"/>
                <a:ea typeface="Arial Unicode MS" pitchFamily="34" charset="-128"/>
                <a:cs typeface="Arial Unicode MS" pitchFamily="34" charset="-128"/>
              </a:rPr>
              <a:t>MORE</a:t>
            </a:r>
          </a:p>
          <a:p>
            <a:pPr algn="ctr"/>
            <a:r>
              <a:rPr lang="en-US" sz="700" b="0" dirty="0">
                <a:latin typeface="Arial Unicode MS" pitchFamily="34" charset="-128"/>
                <a:ea typeface="Arial Unicode MS" pitchFamily="34" charset="-128"/>
                <a:cs typeface="Arial Unicode MS" pitchFamily="34" charset="-128"/>
              </a:rPr>
              <a:t>LOWER</a:t>
            </a:r>
          </a:p>
          <a:p>
            <a:pPr algn="ctr"/>
            <a:r>
              <a:rPr lang="en-US" sz="700" b="0" dirty="0">
                <a:latin typeface="Arial Unicode MS" pitchFamily="34" charset="-128"/>
                <a:ea typeface="Arial Unicode MS" pitchFamily="34" charset="-128"/>
                <a:cs typeface="Arial Unicode MS" pitchFamily="34" charset="-128"/>
              </a:rPr>
              <a:t>GRADES</a:t>
            </a:r>
          </a:p>
        </p:txBody>
      </p:sp>
      <p:sp>
        <p:nvSpPr>
          <p:cNvPr id="56" name="Rectangle 58"/>
          <p:cNvSpPr>
            <a:spLocks noChangeArrowheads="1"/>
          </p:cNvSpPr>
          <p:nvPr/>
        </p:nvSpPr>
        <p:spPr bwMode="auto">
          <a:xfrm>
            <a:off x="1440645" y="5023856"/>
            <a:ext cx="3962400" cy="2062745"/>
          </a:xfrm>
          <a:prstGeom prst="rect">
            <a:avLst/>
          </a:prstGeom>
          <a:noFill/>
          <a:ln w="9525">
            <a:noFill/>
            <a:miter lim="800000"/>
            <a:headEnd/>
            <a:tailEnd/>
          </a:ln>
          <a:effectLst/>
        </p:spPr>
        <p:txBody>
          <a:bodyPr wrap="square" lIns="92075" tIns="46038" rIns="92075" bIns="46038">
            <a:spAutoFit/>
          </a:bodyPr>
          <a:lstStyle/>
          <a:p>
            <a:pPr marL="228600" indent="-228600" algn="l">
              <a:buAutoNum type="arabicParenBoth"/>
            </a:pPr>
            <a:r>
              <a:rPr lang="en-US" sz="800" b="0" dirty="0" smtClean="0">
                <a:latin typeface="Arial Unicode MS" pitchFamily="34" charset="-128"/>
                <a:ea typeface="Arial Unicode MS" pitchFamily="34" charset="-128"/>
                <a:cs typeface="Arial Unicode MS" pitchFamily="34" charset="-128"/>
              </a:rPr>
              <a:t>RESTRICTION </a:t>
            </a:r>
            <a:r>
              <a:rPr lang="en-US" sz="800" b="0" dirty="0">
                <a:latin typeface="Arial Unicode MS" pitchFamily="34" charset="-128"/>
                <a:ea typeface="Arial Unicode MS" pitchFamily="34" charset="-128"/>
                <a:cs typeface="Arial Unicode MS" pitchFamily="34" charset="-128"/>
              </a:rPr>
              <a:t>AND EXTRA DUTY MAY BE COMBINED, BUT IN SUCH </a:t>
            </a:r>
            <a:r>
              <a:rPr lang="en-US" sz="800" b="0" dirty="0" smtClean="0">
                <a:latin typeface="Arial Unicode MS" pitchFamily="34" charset="-128"/>
                <a:ea typeface="Arial Unicode MS" pitchFamily="34" charset="-128"/>
                <a:cs typeface="Arial Unicode MS" pitchFamily="34" charset="-128"/>
              </a:rPr>
              <a:t>A</a:t>
            </a:r>
          </a:p>
          <a:p>
            <a:pPr marL="228600" indent="-228600" algn="l"/>
            <a:r>
              <a:rPr lang="en-US" sz="800" b="0" dirty="0" smtClean="0">
                <a:latin typeface="Arial Unicode MS" pitchFamily="34" charset="-128"/>
                <a:ea typeface="Arial Unicode MS" pitchFamily="34" charset="-128"/>
                <a:cs typeface="Arial Unicode MS" pitchFamily="34" charset="-128"/>
              </a:rPr>
              <a:t>CASE</a:t>
            </a:r>
            <a:r>
              <a:rPr lang="en-US" sz="800" b="0" dirty="0">
                <a:latin typeface="Arial Unicode MS" pitchFamily="34" charset="-128"/>
                <a:ea typeface="Arial Unicode MS" pitchFamily="34" charset="-128"/>
                <a:cs typeface="Arial Unicode MS" pitchFamily="34" charset="-128"/>
              </a:rPr>
              <a:t>, THE </a:t>
            </a:r>
            <a:r>
              <a:rPr lang="en-US" sz="800" b="0" dirty="0" smtClean="0">
                <a:latin typeface="Arial Unicode MS" pitchFamily="34" charset="-128"/>
                <a:ea typeface="Arial Unicode MS" pitchFamily="34" charset="-128"/>
                <a:cs typeface="Arial Unicode MS" pitchFamily="34" charset="-128"/>
              </a:rPr>
              <a:t>TOTAL </a:t>
            </a:r>
            <a:r>
              <a:rPr lang="en-US" sz="800" b="0" dirty="0">
                <a:latin typeface="Arial Unicode MS" pitchFamily="34" charset="-128"/>
                <a:ea typeface="Arial Unicode MS" pitchFamily="34" charset="-128"/>
                <a:cs typeface="Arial Unicode MS" pitchFamily="34" charset="-128"/>
              </a:rPr>
              <a:t>MAY NOT EXCEED THE MAXIMUM ALLOWED FOR </a:t>
            </a:r>
            <a:r>
              <a:rPr lang="en-US" sz="800" b="0" dirty="0" smtClean="0">
                <a:latin typeface="Arial Unicode MS" pitchFamily="34" charset="-128"/>
                <a:ea typeface="Arial Unicode MS" pitchFamily="34" charset="-128"/>
                <a:cs typeface="Arial Unicode MS" pitchFamily="34" charset="-128"/>
              </a:rPr>
              <a:t>EXTRA </a:t>
            </a:r>
          </a:p>
          <a:p>
            <a:pPr marL="228600" indent="-228600" algn="l"/>
            <a:r>
              <a:rPr lang="en-US" sz="800" b="0" dirty="0" smtClean="0">
                <a:latin typeface="Arial Unicode MS" pitchFamily="34" charset="-128"/>
                <a:ea typeface="Arial Unicode MS" pitchFamily="34" charset="-128"/>
                <a:cs typeface="Arial Unicode MS" pitchFamily="34" charset="-128"/>
              </a:rPr>
              <a:t>DUTY.</a:t>
            </a:r>
          </a:p>
          <a:p>
            <a:pPr marL="228600" indent="-228600" algn="l"/>
            <a:endParaRPr lang="en-US" sz="800" b="0" dirty="0">
              <a:latin typeface="Arial Unicode MS" pitchFamily="34" charset="-128"/>
              <a:ea typeface="Arial Unicode MS" pitchFamily="34" charset="-128"/>
              <a:cs typeface="Arial Unicode MS" pitchFamily="34" charset="-128"/>
            </a:endParaRPr>
          </a:p>
          <a:p>
            <a:pPr algn="l"/>
            <a:r>
              <a:rPr lang="en-US" sz="800" b="0" dirty="0">
                <a:latin typeface="Arial Unicode MS" pitchFamily="34" charset="-128"/>
                <a:ea typeface="Arial Unicode MS" pitchFamily="34" charset="-128"/>
                <a:cs typeface="Arial Unicode MS" pitchFamily="34" charset="-128"/>
              </a:rPr>
              <a:t>(2) </a:t>
            </a:r>
            <a:r>
              <a:rPr lang="en-US" sz="800" b="0" dirty="0" smtClean="0">
                <a:latin typeface="Arial Unicode MS" pitchFamily="34" charset="-128"/>
                <a:ea typeface="Arial Unicode MS" pitchFamily="34" charset="-128"/>
                <a:cs typeface="Arial Unicode MS" pitchFamily="34" charset="-128"/>
              </a:rPr>
              <a:t>   ENLISTED </a:t>
            </a:r>
            <a:r>
              <a:rPr lang="en-US" sz="800" b="0" dirty="0">
                <a:latin typeface="Arial Unicode MS" pitchFamily="34" charset="-128"/>
                <a:ea typeface="Arial Unicode MS" pitchFamily="34" charset="-128"/>
                <a:cs typeface="Arial Unicode MS" pitchFamily="34" charset="-128"/>
              </a:rPr>
              <a:t>SOLDIERS WITH A PAY GRADE OF SPC MAY NOT BE </a:t>
            </a:r>
            <a:r>
              <a:rPr lang="en-US" sz="800" b="0" dirty="0" smtClean="0">
                <a:latin typeface="Arial Unicode MS" pitchFamily="34" charset="-128"/>
                <a:ea typeface="Arial Unicode MS" pitchFamily="34" charset="-128"/>
                <a:cs typeface="Arial Unicode MS" pitchFamily="34" charset="-128"/>
              </a:rPr>
              <a:t>   PLACED </a:t>
            </a:r>
            <a:r>
              <a:rPr lang="en-US" sz="800" b="0" dirty="0">
                <a:latin typeface="Arial Unicode MS" pitchFamily="34" charset="-128"/>
                <a:ea typeface="Arial Unicode MS" pitchFamily="34" charset="-128"/>
                <a:cs typeface="Arial Unicode MS" pitchFamily="34" charset="-128"/>
              </a:rPr>
              <a:t>IN </a:t>
            </a:r>
            <a:r>
              <a:rPr lang="en-US" sz="800" b="0" dirty="0" smtClean="0">
                <a:latin typeface="Arial Unicode MS" pitchFamily="34" charset="-128"/>
                <a:ea typeface="Arial Unicode MS" pitchFamily="34" charset="-128"/>
                <a:cs typeface="Arial Unicode MS" pitchFamily="34" charset="-128"/>
              </a:rPr>
              <a:t>CORRECTIONAL </a:t>
            </a:r>
            <a:r>
              <a:rPr lang="en-US" sz="800" b="0" dirty="0">
                <a:latin typeface="Arial Unicode MS" pitchFamily="34" charset="-128"/>
                <a:ea typeface="Arial Unicode MS" pitchFamily="34" charset="-128"/>
                <a:cs typeface="Arial Unicode MS" pitchFamily="34" charset="-128"/>
              </a:rPr>
              <a:t>CUSTODY, BUT IF THEIR RANK IS REDUCED TO A PAY GRADE OF </a:t>
            </a:r>
            <a:r>
              <a:rPr lang="en-US" sz="800" b="0" dirty="0" smtClean="0">
                <a:latin typeface="Arial Unicode MS" pitchFamily="34" charset="-128"/>
                <a:ea typeface="Arial Unicode MS" pitchFamily="34" charset="-128"/>
                <a:cs typeface="Arial Unicode MS" pitchFamily="34" charset="-128"/>
              </a:rPr>
              <a:t>PFC </a:t>
            </a:r>
            <a:r>
              <a:rPr lang="en-US" sz="800" b="0" dirty="0">
                <a:latin typeface="Arial Unicode MS" pitchFamily="34" charset="-128"/>
                <a:ea typeface="Arial Unicode MS" pitchFamily="34" charset="-128"/>
                <a:cs typeface="Arial Unicode MS" pitchFamily="34" charset="-128"/>
              </a:rPr>
              <a:t>THEY MAY BE PLACED IN CORRECTIONAL CUSTODY AS A PART OF THE SAME </a:t>
            </a:r>
            <a:r>
              <a:rPr lang="en-US" sz="800" b="0" dirty="0" smtClean="0">
                <a:latin typeface="Arial Unicode MS" pitchFamily="34" charset="-128"/>
                <a:ea typeface="Arial Unicode MS" pitchFamily="34" charset="-128"/>
                <a:cs typeface="Arial Unicode MS" pitchFamily="34" charset="-128"/>
              </a:rPr>
              <a:t>PUNISHMENT.</a:t>
            </a:r>
          </a:p>
          <a:p>
            <a:pPr algn="l"/>
            <a:endParaRPr lang="en-US" sz="800" b="0" dirty="0">
              <a:latin typeface="Arial Unicode MS" pitchFamily="34" charset="-128"/>
              <a:ea typeface="Arial Unicode MS" pitchFamily="34" charset="-128"/>
              <a:cs typeface="Arial Unicode MS" pitchFamily="34" charset="-128"/>
            </a:endParaRPr>
          </a:p>
          <a:p>
            <a:pPr algn="l"/>
            <a:r>
              <a:rPr lang="en-US" sz="800" b="0" dirty="0">
                <a:latin typeface="Arial Unicode MS" pitchFamily="34" charset="-128"/>
                <a:ea typeface="Arial Unicode MS" pitchFamily="34" charset="-128"/>
                <a:cs typeface="Arial Unicode MS" pitchFamily="34" charset="-128"/>
              </a:rPr>
              <a:t>(3) </a:t>
            </a:r>
            <a:r>
              <a:rPr lang="en-US" sz="800" b="0" dirty="0" smtClean="0">
                <a:latin typeface="Arial Unicode MS" pitchFamily="34" charset="-128"/>
                <a:ea typeface="Arial Unicode MS" pitchFamily="34" charset="-128"/>
                <a:cs typeface="Arial Unicode MS" pitchFamily="34" charset="-128"/>
              </a:rPr>
              <a:t>   ENLISTED </a:t>
            </a:r>
            <a:r>
              <a:rPr lang="en-US" sz="800" b="0" dirty="0">
                <a:latin typeface="Arial Unicode MS" pitchFamily="34" charset="-128"/>
                <a:ea typeface="Arial Unicode MS" pitchFamily="34" charset="-128"/>
                <a:cs typeface="Arial Unicode MS" pitchFamily="34" charset="-128"/>
              </a:rPr>
              <a:t>SOLDIERS WITH A PAY GRADE OF PVT TO SPC  MAY BE CONFINED FOR 3 </a:t>
            </a:r>
            <a:r>
              <a:rPr lang="en-US" sz="800" b="0" dirty="0" smtClean="0">
                <a:latin typeface="Arial Unicode MS" pitchFamily="34" charset="-128"/>
                <a:ea typeface="Arial Unicode MS" pitchFamily="34" charset="-128"/>
                <a:cs typeface="Arial Unicode MS" pitchFamily="34" charset="-128"/>
              </a:rPr>
              <a:t>DAYS </a:t>
            </a:r>
            <a:r>
              <a:rPr lang="en-US" sz="800" b="0" dirty="0">
                <a:latin typeface="Arial Unicode MS" pitchFamily="34" charset="-128"/>
                <a:ea typeface="Arial Unicode MS" pitchFamily="34" charset="-128"/>
                <a:cs typeface="Arial Unicode MS" pitchFamily="34" charset="-128"/>
              </a:rPr>
              <a:t>ON BREAD AND WATER WHEN EMBARKED OR ATTACHED TO A VESSEL</a:t>
            </a:r>
            <a:r>
              <a:rPr lang="en-US" sz="800" b="0" dirty="0" smtClean="0">
                <a:latin typeface="Arial Unicode MS" pitchFamily="34" charset="-128"/>
                <a:ea typeface="Arial Unicode MS" pitchFamily="34" charset="-128"/>
                <a:cs typeface="Arial Unicode MS" pitchFamily="34" charset="-128"/>
              </a:rPr>
              <a:t>.</a:t>
            </a:r>
          </a:p>
          <a:p>
            <a:pPr algn="l"/>
            <a:endParaRPr lang="en-US" sz="800" b="0" dirty="0">
              <a:latin typeface="Arial Unicode MS" pitchFamily="34" charset="-128"/>
              <a:ea typeface="Arial Unicode MS" pitchFamily="34" charset="-128"/>
              <a:cs typeface="Arial Unicode MS" pitchFamily="34" charset="-128"/>
            </a:endParaRPr>
          </a:p>
          <a:p>
            <a:pPr algn="l"/>
            <a:r>
              <a:rPr lang="en-US" sz="800" b="0" dirty="0">
                <a:latin typeface="Arial Unicode MS" pitchFamily="34" charset="-128"/>
                <a:ea typeface="Arial Unicode MS" pitchFamily="34" charset="-128"/>
                <a:cs typeface="Arial Unicode MS" pitchFamily="34" charset="-128"/>
              </a:rPr>
              <a:t>(4) </a:t>
            </a:r>
            <a:r>
              <a:rPr lang="en-US" sz="800" b="0" dirty="0" smtClean="0">
                <a:latin typeface="Arial Unicode MS" pitchFamily="34" charset="-128"/>
                <a:ea typeface="Arial Unicode MS" pitchFamily="34" charset="-128"/>
                <a:cs typeface="Arial Unicode MS" pitchFamily="34" charset="-128"/>
              </a:rPr>
              <a:t>   THE </a:t>
            </a:r>
            <a:r>
              <a:rPr lang="en-US" sz="800" b="0" dirty="0">
                <a:latin typeface="Arial Unicode MS" pitchFamily="34" charset="-128"/>
                <a:ea typeface="Arial Unicode MS" pitchFamily="34" charset="-128"/>
                <a:cs typeface="Arial Unicode MS" pitchFamily="34" charset="-128"/>
              </a:rPr>
              <a:t>PROMOTION AUTHORITY FOR PAY GRADE SFC TO SGM  RESTS WITH HQ </a:t>
            </a:r>
            <a:r>
              <a:rPr lang="en-US" sz="800" b="0" dirty="0" smtClean="0">
                <a:latin typeface="Arial Unicode MS" pitchFamily="34" charset="-128"/>
                <a:ea typeface="Arial Unicode MS" pitchFamily="34" charset="-128"/>
                <a:cs typeface="Arial Unicode MS" pitchFamily="34" charset="-128"/>
              </a:rPr>
              <a:t>DA;AR </a:t>
            </a:r>
            <a:r>
              <a:rPr lang="en-US" sz="800" b="0" dirty="0">
                <a:latin typeface="Arial Unicode MS" pitchFamily="34" charset="-128"/>
                <a:ea typeface="Arial Unicode MS" pitchFamily="34" charset="-128"/>
                <a:cs typeface="Arial Unicode MS" pitchFamily="34" charset="-128"/>
              </a:rPr>
              <a:t>600-200 (PARA 7-36) PROHIBITS REDUCTION IN RANK FOR MISCONDUCT OF </a:t>
            </a:r>
            <a:r>
              <a:rPr lang="en-US" sz="800" b="0" dirty="0" smtClean="0">
                <a:latin typeface="Arial Unicode MS" pitchFamily="34" charset="-128"/>
                <a:ea typeface="Arial Unicode MS" pitchFamily="34" charset="-128"/>
                <a:cs typeface="Arial Unicode MS" pitchFamily="34" charset="-128"/>
              </a:rPr>
              <a:t>SOLDIERS </a:t>
            </a:r>
            <a:r>
              <a:rPr lang="en-US" sz="800" b="0" dirty="0">
                <a:latin typeface="Arial Unicode MS" pitchFamily="34" charset="-128"/>
                <a:ea typeface="Arial Unicode MS" pitchFamily="34" charset="-128"/>
                <a:cs typeface="Arial Unicode MS" pitchFamily="34" charset="-128"/>
              </a:rPr>
              <a:t>IN THESE PAY GRADES.</a:t>
            </a:r>
          </a:p>
        </p:txBody>
      </p:sp>
      <p:sp>
        <p:nvSpPr>
          <p:cNvPr id="57" name="Line 3"/>
          <p:cNvSpPr>
            <a:spLocks noChangeShapeType="1"/>
          </p:cNvSpPr>
          <p:nvPr/>
        </p:nvSpPr>
        <p:spPr bwMode="auto">
          <a:xfrm flipV="1">
            <a:off x="1440645" y="1828800"/>
            <a:ext cx="3962400" cy="1"/>
          </a:xfrm>
          <a:prstGeom prst="line">
            <a:avLst/>
          </a:prstGeom>
          <a:noFill/>
          <a:ln w="25400">
            <a:solidFill>
              <a:schemeClr val="tx1"/>
            </a:solidFill>
            <a:round/>
            <a:headEnd type="none" w="sm" len="sm"/>
            <a:tailEnd type="none" w="sm" len="sm"/>
          </a:ln>
          <a:effectLst/>
        </p:spPr>
        <p:txBody>
          <a:bodyPr wrap="none" anchor="ctr"/>
          <a:lstStyle/>
          <a:p>
            <a:endParaRPr lang="en-US" sz="1400"/>
          </a:p>
        </p:txBody>
      </p:sp>
      <p:sp>
        <p:nvSpPr>
          <p:cNvPr id="58" name="Line 3"/>
          <p:cNvSpPr>
            <a:spLocks noChangeShapeType="1"/>
          </p:cNvSpPr>
          <p:nvPr/>
        </p:nvSpPr>
        <p:spPr bwMode="auto">
          <a:xfrm flipV="1">
            <a:off x="1440645" y="2609850"/>
            <a:ext cx="3962400" cy="1"/>
          </a:xfrm>
          <a:prstGeom prst="line">
            <a:avLst/>
          </a:prstGeom>
          <a:noFill/>
          <a:ln w="25400">
            <a:solidFill>
              <a:schemeClr val="tx1"/>
            </a:solidFill>
            <a:round/>
            <a:headEnd type="none" w="sm" len="sm"/>
            <a:tailEnd type="none" w="sm" len="sm"/>
          </a:ln>
          <a:effectLst/>
        </p:spPr>
        <p:txBody>
          <a:bodyPr wrap="none" anchor="ctr"/>
          <a:lstStyle/>
          <a:p>
            <a:endParaRPr lang="en-US" sz="1400"/>
          </a:p>
        </p:txBody>
      </p:sp>
      <p:sp>
        <p:nvSpPr>
          <p:cNvPr id="59" name="Line 3"/>
          <p:cNvSpPr>
            <a:spLocks noChangeShapeType="1"/>
          </p:cNvSpPr>
          <p:nvPr/>
        </p:nvSpPr>
        <p:spPr bwMode="auto">
          <a:xfrm flipV="1">
            <a:off x="1440645" y="4267201"/>
            <a:ext cx="3962400" cy="1"/>
          </a:xfrm>
          <a:prstGeom prst="line">
            <a:avLst/>
          </a:prstGeom>
          <a:noFill/>
          <a:ln w="25400">
            <a:solidFill>
              <a:schemeClr val="tx1"/>
            </a:solidFill>
            <a:round/>
            <a:headEnd type="none" w="sm" len="sm"/>
            <a:tailEnd type="none" w="sm" len="sm"/>
          </a:ln>
          <a:effectLst/>
        </p:spPr>
        <p:txBody>
          <a:bodyPr wrap="none" anchor="ctr"/>
          <a:lstStyle/>
          <a:p>
            <a:endParaRPr lang="en-US" sz="1400"/>
          </a:p>
        </p:txBody>
      </p:sp>
      <p:sp>
        <p:nvSpPr>
          <p:cNvPr id="60" name="Line 3"/>
          <p:cNvSpPr>
            <a:spLocks noChangeShapeType="1"/>
          </p:cNvSpPr>
          <p:nvPr/>
        </p:nvSpPr>
        <p:spPr bwMode="auto">
          <a:xfrm flipV="1">
            <a:off x="1440645" y="3797301"/>
            <a:ext cx="3962400" cy="1"/>
          </a:xfrm>
          <a:prstGeom prst="line">
            <a:avLst/>
          </a:prstGeom>
          <a:noFill/>
          <a:ln w="25400">
            <a:solidFill>
              <a:schemeClr val="tx1"/>
            </a:solidFill>
            <a:round/>
            <a:headEnd type="none" w="sm" len="sm"/>
            <a:tailEnd type="none" w="sm" len="sm"/>
          </a:ln>
          <a:effectLst/>
        </p:spPr>
        <p:txBody>
          <a:bodyPr wrap="none" anchor="ctr"/>
          <a:lstStyle/>
          <a:p>
            <a:endParaRPr lang="en-US" sz="1400"/>
          </a:p>
        </p:txBody>
      </p:sp>
      <p:sp>
        <p:nvSpPr>
          <p:cNvPr id="61" name="Line 3"/>
          <p:cNvSpPr>
            <a:spLocks noChangeShapeType="1"/>
          </p:cNvSpPr>
          <p:nvPr/>
        </p:nvSpPr>
        <p:spPr bwMode="auto">
          <a:xfrm flipV="1">
            <a:off x="1440645" y="3416301"/>
            <a:ext cx="3962400" cy="1"/>
          </a:xfrm>
          <a:prstGeom prst="line">
            <a:avLst/>
          </a:prstGeom>
          <a:noFill/>
          <a:ln w="25400">
            <a:solidFill>
              <a:schemeClr val="tx1"/>
            </a:solidFill>
            <a:round/>
            <a:headEnd type="none" w="sm" len="sm"/>
            <a:tailEnd type="none" w="sm" len="sm"/>
          </a:ln>
          <a:effectLst/>
        </p:spPr>
        <p:txBody>
          <a:bodyPr wrap="none" anchor="ctr"/>
          <a:lstStyle/>
          <a:p>
            <a:endParaRPr lang="en-US" sz="1400"/>
          </a:p>
        </p:txBody>
      </p:sp>
      <p:sp>
        <p:nvSpPr>
          <p:cNvPr id="62" name="Line 3"/>
          <p:cNvSpPr>
            <a:spLocks noChangeShapeType="1"/>
          </p:cNvSpPr>
          <p:nvPr/>
        </p:nvSpPr>
        <p:spPr bwMode="auto">
          <a:xfrm flipV="1">
            <a:off x="1440645" y="3048001"/>
            <a:ext cx="3962400" cy="1"/>
          </a:xfrm>
          <a:prstGeom prst="line">
            <a:avLst/>
          </a:prstGeom>
          <a:noFill/>
          <a:ln w="25400">
            <a:solidFill>
              <a:schemeClr val="tx1"/>
            </a:solidFill>
            <a:round/>
            <a:headEnd type="none" w="sm" len="sm"/>
            <a:tailEnd type="none" w="sm" len="sm"/>
          </a:ln>
          <a:effectLst/>
        </p:spPr>
        <p:txBody>
          <a:bodyPr wrap="none" anchor="ctr"/>
          <a:lstStyle/>
          <a:p>
            <a:endParaRPr lang="en-US" sz="1400"/>
          </a:p>
        </p:txBody>
      </p:sp>
      <p:cxnSp>
        <p:nvCxnSpPr>
          <p:cNvPr id="64" name="Straight Connector 63"/>
          <p:cNvCxnSpPr/>
          <p:nvPr/>
        </p:nvCxnSpPr>
        <p:spPr>
          <a:xfrm rot="5400000" flipH="1" flipV="1">
            <a:off x="678645" y="3352800"/>
            <a:ext cx="3048000" cy="0"/>
          </a:xfrm>
          <a:prstGeom prst="line">
            <a:avLst/>
          </a:prstGeom>
        </p:spPr>
        <p:style>
          <a:lnRef idx="2">
            <a:schemeClr val="dk1"/>
          </a:lnRef>
          <a:fillRef idx="0">
            <a:schemeClr val="dk1"/>
          </a:fillRef>
          <a:effectRef idx="1">
            <a:schemeClr val="dk1"/>
          </a:effectRef>
          <a:fontRef idx="minor">
            <a:schemeClr val="tx1"/>
          </a:fontRef>
        </p:style>
      </p:cxnSp>
      <p:cxnSp>
        <p:nvCxnSpPr>
          <p:cNvPr id="65" name="Straight Connector 64"/>
          <p:cNvCxnSpPr/>
          <p:nvPr/>
        </p:nvCxnSpPr>
        <p:spPr>
          <a:xfrm rot="5400000" flipH="1" flipV="1">
            <a:off x="3345645" y="3352800"/>
            <a:ext cx="3048000" cy="0"/>
          </a:xfrm>
          <a:prstGeom prst="line">
            <a:avLst/>
          </a:prstGeom>
        </p:spPr>
        <p:style>
          <a:lnRef idx="2">
            <a:schemeClr val="dk1"/>
          </a:lnRef>
          <a:fillRef idx="0">
            <a:schemeClr val="dk1"/>
          </a:fillRef>
          <a:effectRef idx="1">
            <a:schemeClr val="dk1"/>
          </a:effectRef>
          <a:fontRef idx="minor">
            <a:schemeClr val="tx1"/>
          </a:fontRef>
        </p:style>
      </p:cxnSp>
      <p:cxnSp>
        <p:nvCxnSpPr>
          <p:cNvPr id="66" name="Straight Connector 65"/>
          <p:cNvCxnSpPr/>
          <p:nvPr/>
        </p:nvCxnSpPr>
        <p:spPr>
          <a:xfrm rot="5400000" flipH="1" flipV="1">
            <a:off x="2659845" y="3352800"/>
            <a:ext cx="3048000" cy="0"/>
          </a:xfrm>
          <a:prstGeom prst="line">
            <a:avLst/>
          </a:prstGeom>
        </p:spPr>
        <p:style>
          <a:lnRef idx="2">
            <a:schemeClr val="dk1"/>
          </a:lnRef>
          <a:fillRef idx="0">
            <a:schemeClr val="dk1"/>
          </a:fillRef>
          <a:effectRef idx="1">
            <a:schemeClr val="dk1"/>
          </a:effectRef>
          <a:fontRef idx="minor">
            <a:schemeClr val="tx1"/>
          </a:fontRef>
        </p:style>
      </p:cxnSp>
      <p:cxnSp>
        <p:nvCxnSpPr>
          <p:cNvPr id="67" name="Straight Connector 66"/>
          <p:cNvCxnSpPr/>
          <p:nvPr/>
        </p:nvCxnSpPr>
        <p:spPr>
          <a:xfrm rot="5400000" flipH="1" flipV="1">
            <a:off x="2158908" y="3352800"/>
            <a:ext cx="3048000" cy="0"/>
          </a:xfrm>
          <a:prstGeom prst="line">
            <a:avLst/>
          </a:prstGeom>
        </p:spPr>
        <p:style>
          <a:lnRef idx="2">
            <a:schemeClr val="dk1"/>
          </a:lnRef>
          <a:fillRef idx="0">
            <a:schemeClr val="dk1"/>
          </a:fillRef>
          <a:effectRef idx="1">
            <a:schemeClr val="dk1"/>
          </a:effectRef>
          <a:fontRef idx="minor">
            <a:schemeClr val="tx1"/>
          </a:fontRef>
        </p:style>
      </p:cxnSp>
      <p:cxnSp>
        <p:nvCxnSpPr>
          <p:cNvPr id="68" name="Straight Connector 67"/>
          <p:cNvCxnSpPr/>
          <p:nvPr/>
        </p:nvCxnSpPr>
        <p:spPr>
          <a:xfrm rot="5400000" flipH="1" flipV="1">
            <a:off x="1749420" y="3352800"/>
            <a:ext cx="3048000" cy="0"/>
          </a:xfrm>
          <a:prstGeom prst="line">
            <a:avLst/>
          </a:prstGeom>
        </p:spPr>
        <p:style>
          <a:lnRef idx="2">
            <a:schemeClr val="dk1"/>
          </a:lnRef>
          <a:fillRef idx="0">
            <a:schemeClr val="dk1"/>
          </a:fillRef>
          <a:effectRef idx="1">
            <a:schemeClr val="dk1"/>
          </a:effectRef>
          <a:fontRef idx="minor">
            <a:schemeClr val="tx1"/>
          </a:fontRef>
        </p:style>
      </p:cxnSp>
      <p:cxnSp>
        <p:nvCxnSpPr>
          <p:cNvPr id="69" name="Straight Connector 68"/>
          <p:cNvCxnSpPr/>
          <p:nvPr/>
        </p:nvCxnSpPr>
        <p:spPr>
          <a:xfrm rot="5400000" flipH="1" flipV="1">
            <a:off x="1300172" y="3352800"/>
            <a:ext cx="30480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cubkgd.jpg"/>
          <p:cNvPicPr>
            <a:picLocks noChangeAspect="1"/>
          </p:cNvPicPr>
          <p:nvPr/>
        </p:nvPicPr>
        <p:blipFill>
          <a:blip r:embed="rId3" cstate="print">
            <a:lum bright="20000" contrast="-12000"/>
          </a:blip>
          <a:srcRect l="50929" r="947"/>
          <a:stretch>
            <a:fillRect/>
          </a:stretch>
        </p:blipFill>
        <p:spPr>
          <a:xfrm>
            <a:off x="1752601" y="838200"/>
            <a:ext cx="3960631" cy="6172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ectangle 1029"/>
          <p:cNvSpPr>
            <a:spLocks noChangeArrowheads="1"/>
          </p:cNvSpPr>
          <p:nvPr/>
        </p:nvSpPr>
        <p:spPr bwMode="auto">
          <a:xfrm>
            <a:off x="1712845" y="990601"/>
            <a:ext cx="4038600" cy="215444"/>
          </a:xfrm>
          <a:prstGeom prst="rect">
            <a:avLst/>
          </a:prstGeom>
          <a:noFill/>
          <a:ln w="9525">
            <a:noFill/>
            <a:miter lim="800000"/>
            <a:headEnd/>
            <a:tailEnd/>
          </a:ln>
        </p:spPr>
        <p:txBody>
          <a:bodyPr wrap="square" lIns="0" tIns="0" rIns="0" bIns="0">
            <a:spAutoFit/>
          </a:bodyPr>
          <a:lstStyle/>
          <a:p>
            <a:pPr algn="ctr">
              <a:spcBef>
                <a:spcPct val="50000"/>
              </a:spcBef>
            </a:pPr>
            <a:r>
              <a:rPr lang="en-US" sz="1400" u="sng" dirty="0" smtClean="0">
                <a:solidFill>
                  <a:srgbClr val="000000"/>
                </a:solidFill>
                <a:effectLst>
                  <a:glow rad="63500">
                    <a:schemeClr val="accent3">
                      <a:satMod val="175000"/>
                      <a:alpha val="40000"/>
                    </a:schemeClr>
                  </a:glow>
                </a:effectLst>
                <a:latin typeface="Hanzel Extended" pitchFamily="34" charset="0"/>
                <a:ea typeface="Arial Unicode MS" pitchFamily="34" charset="-128"/>
                <a:cs typeface="Arial Unicode MS" pitchFamily="34" charset="-128"/>
              </a:rPr>
              <a:t>PUNITIVE ARTICLES          OF </a:t>
            </a:r>
            <a:r>
              <a:rPr lang="en-US" sz="1400" u="sng" dirty="0">
                <a:solidFill>
                  <a:srgbClr val="000000"/>
                </a:solidFill>
                <a:effectLst>
                  <a:glow rad="63500">
                    <a:schemeClr val="accent3">
                      <a:satMod val="175000"/>
                      <a:alpha val="40000"/>
                    </a:schemeClr>
                  </a:glow>
                </a:effectLst>
                <a:latin typeface="Hanzel Extended" pitchFamily="34" charset="0"/>
                <a:ea typeface="Arial Unicode MS" pitchFamily="34" charset="-128"/>
                <a:cs typeface="Arial Unicode MS" pitchFamily="34" charset="-128"/>
              </a:rPr>
              <a:t>THE UCMJ</a:t>
            </a:r>
            <a:endParaRPr lang="en-US" sz="1400" b="0" dirty="0">
              <a:effectLst>
                <a:glow rad="63500">
                  <a:schemeClr val="accent3">
                    <a:satMod val="175000"/>
                    <a:alpha val="40000"/>
                  </a:schemeClr>
                </a:glow>
              </a:effectLst>
              <a:latin typeface="Hanzel Extended" pitchFamily="34" charset="0"/>
              <a:ea typeface="Arial Unicode MS" pitchFamily="34" charset="-128"/>
              <a:cs typeface="Arial Unicode MS" pitchFamily="34" charset="-128"/>
            </a:endParaRPr>
          </a:p>
        </p:txBody>
      </p:sp>
      <p:sp>
        <p:nvSpPr>
          <p:cNvPr id="8" name="Rectangle 1209"/>
          <p:cNvSpPr>
            <a:spLocks noChangeArrowheads="1"/>
          </p:cNvSpPr>
          <p:nvPr/>
        </p:nvSpPr>
        <p:spPr bwMode="auto">
          <a:xfrm>
            <a:off x="1720797" y="1600201"/>
            <a:ext cx="4038599" cy="5325177"/>
          </a:xfrm>
          <a:prstGeom prst="rect">
            <a:avLst/>
          </a:prstGeom>
          <a:noFill/>
          <a:ln w="47625" cmpd="thinThick">
            <a:noFill/>
            <a:miter lim="800000"/>
            <a:headEnd/>
            <a:tailEnd/>
          </a:ln>
          <a:effectLst/>
        </p:spPr>
        <p:txBody>
          <a:bodyPr wrap="square" lIns="92075" tIns="46038" rIns="92075" bIns="46038" anchor="ctr">
            <a:spAutoFit/>
          </a:bodyPr>
          <a:lstStyle/>
          <a:p>
            <a:pPr algn="l"/>
            <a:r>
              <a:rPr lang="en-US" sz="1000" b="0" dirty="0">
                <a:latin typeface="Arial Unicode MS" pitchFamily="34" charset="-128"/>
                <a:ea typeface="Arial Unicode MS" pitchFamily="34" charset="-128"/>
                <a:cs typeface="Arial" pitchFamily="34" charset="0"/>
              </a:rPr>
              <a:t>Article 77 - Principals. </a:t>
            </a:r>
            <a:br>
              <a:rPr lang="en-US" sz="1000" b="0" dirty="0">
                <a:latin typeface="Arial Unicode MS" pitchFamily="34" charset="-128"/>
                <a:ea typeface="Arial Unicode MS" pitchFamily="34" charset="-128"/>
                <a:cs typeface="Arial" pitchFamily="34" charset="0"/>
              </a:rPr>
            </a:br>
            <a:r>
              <a:rPr lang="en-US" sz="1000" b="0" dirty="0">
                <a:latin typeface="Arial Unicode MS" pitchFamily="34" charset="-128"/>
                <a:ea typeface="Arial Unicode MS" pitchFamily="34" charset="-128"/>
                <a:cs typeface="Arial" pitchFamily="34" charset="0"/>
              </a:rPr>
              <a:t>Article 78 - Accessory after the fact. </a:t>
            </a:r>
            <a:br>
              <a:rPr lang="en-US" sz="1000" b="0" dirty="0">
                <a:latin typeface="Arial Unicode MS" pitchFamily="34" charset="-128"/>
                <a:ea typeface="Arial Unicode MS" pitchFamily="34" charset="-128"/>
                <a:cs typeface="Arial" pitchFamily="34" charset="0"/>
              </a:rPr>
            </a:br>
            <a:r>
              <a:rPr lang="en-US" sz="1000" b="0" dirty="0">
                <a:latin typeface="Arial Unicode MS" pitchFamily="34" charset="-128"/>
                <a:ea typeface="Arial Unicode MS" pitchFamily="34" charset="-128"/>
                <a:cs typeface="Arial" pitchFamily="34" charset="0"/>
              </a:rPr>
              <a:t>Article 79 - Conviction of lesser included offense. </a:t>
            </a:r>
            <a:br>
              <a:rPr lang="en-US" sz="1000" b="0" dirty="0">
                <a:latin typeface="Arial Unicode MS" pitchFamily="34" charset="-128"/>
                <a:ea typeface="Arial Unicode MS" pitchFamily="34" charset="-128"/>
                <a:cs typeface="Arial" pitchFamily="34" charset="0"/>
              </a:rPr>
            </a:br>
            <a:r>
              <a:rPr lang="en-US" sz="1000" b="0" dirty="0">
                <a:latin typeface="Arial Unicode MS" pitchFamily="34" charset="-128"/>
                <a:ea typeface="Arial Unicode MS" pitchFamily="34" charset="-128"/>
                <a:cs typeface="Arial" pitchFamily="34" charset="0"/>
              </a:rPr>
              <a:t>Article 80 - Attempts. </a:t>
            </a:r>
            <a:br>
              <a:rPr lang="en-US" sz="1000" b="0" dirty="0">
                <a:latin typeface="Arial Unicode MS" pitchFamily="34" charset="-128"/>
                <a:ea typeface="Arial Unicode MS" pitchFamily="34" charset="-128"/>
                <a:cs typeface="Arial" pitchFamily="34" charset="0"/>
              </a:rPr>
            </a:br>
            <a:r>
              <a:rPr lang="en-US" sz="1000" b="0" dirty="0">
                <a:latin typeface="Arial Unicode MS" pitchFamily="34" charset="-128"/>
                <a:ea typeface="Arial Unicode MS" pitchFamily="34" charset="-128"/>
                <a:cs typeface="Arial" pitchFamily="34" charset="0"/>
              </a:rPr>
              <a:t>Article 81 - Conspiracy. </a:t>
            </a:r>
            <a:br>
              <a:rPr lang="en-US" sz="1000" b="0" dirty="0">
                <a:latin typeface="Arial Unicode MS" pitchFamily="34" charset="-128"/>
                <a:ea typeface="Arial Unicode MS" pitchFamily="34" charset="-128"/>
                <a:cs typeface="Arial" pitchFamily="34" charset="0"/>
              </a:rPr>
            </a:br>
            <a:r>
              <a:rPr lang="en-US" sz="1000" b="0" dirty="0">
                <a:latin typeface="Arial Unicode MS" pitchFamily="34" charset="-128"/>
                <a:ea typeface="Arial Unicode MS" pitchFamily="34" charset="-128"/>
                <a:cs typeface="Arial" pitchFamily="34" charset="0"/>
              </a:rPr>
              <a:t>Article 82 - Solicitation. </a:t>
            </a:r>
            <a:br>
              <a:rPr lang="en-US" sz="1000" b="0" dirty="0">
                <a:latin typeface="Arial Unicode MS" pitchFamily="34" charset="-128"/>
                <a:ea typeface="Arial Unicode MS" pitchFamily="34" charset="-128"/>
                <a:cs typeface="Arial" pitchFamily="34" charset="0"/>
              </a:rPr>
            </a:br>
            <a:r>
              <a:rPr lang="en-US" sz="1000" b="0" dirty="0">
                <a:latin typeface="Arial Unicode MS" pitchFamily="34" charset="-128"/>
                <a:ea typeface="Arial Unicode MS" pitchFamily="34" charset="-128"/>
                <a:cs typeface="Arial" pitchFamily="34" charset="0"/>
              </a:rPr>
              <a:t>Article 83 - Fraudulent enlistment, appointment, or separation. </a:t>
            </a:r>
            <a:br>
              <a:rPr lang="en-US" sz="1000" b="0" dirty="0">
                <a:latin typeface="Arial Unicode MS" pitchFamily="34" charset="-128"/>
                <a:ea typeface="Arial Unicode MS" pitchFamily="34" charset="-128"/>
                <a:cs typeface="Arial" pitchFamily="34" charset="0"/>
              </a:rPr>
            </a:br>
            <a:r>
              <a:rPr lang="en-US" sz="1000" b="0" dirty="0">
                <a:latin typeface="Arial Unicode MS" pitchFamily="34" charset="-128"/>
                <a:ea typeface="Arial Unicode MS" pitchFamily="34" charset="-128"/>
                <a:cs typeface="Arial" pitchFamily="34" charset="0"/>
              </a:rPr>
              <a:t>Article 84 - Unlawful enlistment, appointment, or separation. </a:t>
            </a:r>
            <a:br>
              <a:rPr lang="en-US" sz="1000" b="0" dirty="0">
                <a:latin typeface="Arial Unicode MS" pitchFamily="34" charset="-128"/>
                <a:ea typeface="Arial Unicode MS" pitchFamily="34" charset="-128"/>
                <a:cs typeface="Arial" pitchFamily="34" charset="0"/>
              </a:rPr>
            </a:br>
            <a:r>
              <a:rPr lang="en-US" sz="1000" b="0" dirty="0">
                <a:latin typeface="Arial Unicode MS" pitchFamily="34" charset="-128"/>
                <a:ea typeface="Arial Unicode MS" pitchFamily="34" charset="-128"/>
                <a:cs typeface="Arial" pitchFamily="34" charset="0"/>
              </a:rPr>
              <a:t>Article 85 - Desertion. </a:t>
            </a:r>
            <a:br>
              <a:rPr lang="en-US" sz="1000" b="0" dirty="0">
                <a:latin typeface="Arial Unicode MS" pitchFamily="34" charset="-128"/>
                <a:ea typeface="Arial Unicode MS" pitchFamily="34" charset="-128"/>
                <a:cs typeface="Arial" pitchFamily="34" charset="0"/>
              </a:rPr>
            </a:br>
            <a:r>
              <a:rPr lang="en-US" sz="1000" b="0" dirty="0">
                <a:latin typeface="Arial Unicode MS" pitchFamily="34" charset="-128"/>
                <a:ea typeface="Arial Unicode MS" pitchFamily="34" charset="-128"/>
                <a:cs typeface="Arial" pitchFamily="34" charset="0"/>
              </a:rPr>
              <a:t>Article 86 - Absence without leave. </a:t>
            </a:r>
            <a:br>
              <a:rPr lang="en-US" sz="1000" b="0" dirty="0">
                <a:latin typeface="Arial Unicode MS" pitchFamily="34" charset="-128"/>
                <a:ea typeface="Arial Unicode MS" pitchFamily="34" charset="-128"/>
                <a:cs typeface="Arial" pitchFamily="34" charset="0"/>
              </a:rPr>
            </a:br>
            <a:r>
              <a:rPr lang="en-US" sz="1000" b="0" dirty="0">
                <a:latin typeface="Arial Unicode MS" pitchFamily="34" charset="-128"/>
                <a:ea typeface="Arial Unicode MS" pitchFamily="34" charset="-128"/>
                <a:cs typeface="Arial" pitchFamily="34" charset="0"/>
              </a:rPr>
              <a:t>Article 87 - Missing movement. </a:t>
            </a:r>
            <a:br>
              <a:rPr lang="en-US" sz="1000" b="0" dirty="0">
                <a:latin typeface="Arial Unicode MS" pitchFamily="34" charset="-128"/>
                <a:ea typeface="Arial Unicode MS" pitchFamily="34" charset="-128"/>
                <a:cs typeface="Arial" pitchFamily="34" charset="0"/>
              </a:rPr>
            </a:br>
            <a:r>
              <a:rPr lang="en-US" sz="1000" b="0" dirty="0">
                <a:latin typeface="Arial Unicode MS" pitchFamily="34" charset="-128"/>
                <a:ea typeface="Arial Unicode MS" pitchFamily="34" charset="-128"/>
                <a:cs typeface="Arial" pitchFamily="34" charset="0"/>
              </a:rPr>
              <a:t>Article 88 - Contempt toward officials. </a:t>
            </a:r>
            <a:br>
              <a:rPr lang="en-US" sz="1000" b="0" dirty="0">
                <a:latin typeface="Arial Unicode MS" pitchFamily="34" charset="-128"/>
                <a:ea typeface="Arial Unicode MS" pitchFamily="34" charset="-128"/>
                <a:cs typeface="Arial" pitchFamily="34" charset="0"/>
              </a:rPr>
            </a:br>
            <a:r>
              <a:rPr lang="en-US" sz="1000" b="0" dirty="0">
                <a:solidFill>
                  <a:srgbClr val="A50021"/>
                </a:solidFill>
                <a:latin typeface="Arial Unicode MS" pitchFamily="34" charset="-128"/>
                <a:ea typeface="Arial Unicode MS" pitchFamily="34" charset="-128"/>
                <a:cs typeface="Arial" pitchFamily="34" charset="0"/>
              </a:rPr>
              <a:t>Article 89 - Disrespect toward superior commissioned officer. </a:t>
            </a:r>
            <a:br>
              <a:rPr lang="en-US" sz="1000" b="0" dirty="0">
                <a:solidFill>
                  <a:srgbClr val="A50021"/>
                </a:solidFill>
                <a:latin typeface="Arial Unicode MS" pitchFamily="34" charset="-128"/>
                <a:ea typeface="Arial Unicode MS" pitchFamily="34" charset="-128"/>
                <a:cs typeface="Arial" pitchFamily="34" charset="0"/>
              </a:rPr>
            </a:br>
            <a:r>
              <a:rPr lang="en-US" sz="1000" b="0" dirty="0">
                <a:solidFill>
                  <a:srgbClr val="A50021"/>
                </a:solidFill>
                <a:latin typeface="Arial Unicode MS" pitchFamily="34" charset="-128"/>
                <a:ea typeface="Arial Unicode MS" pitchFamily="34" charset="-128"/>
                <a:cs typeface="Arial" pitchFamily="34" charset="0"/>
              </a:rPr>
              <a:t>Article 90 - Assaulting or willfully disobeying superior commissioned officer. </a:t>
            </a:r>
            <a:br>
              <a:rPr lang="en-US" sz="1000" b="0" dirty="0">
                <a:solidFill>
                  <a:srgbClr val="A50021"/>
                </a:solidFill>
                <a:latin typeface="Arial Unicode MS" pitchFamily="34" charset="-128"/>
                <a:ea typeface="Arial Unicode MS" pitchFamily="34" charset="-128"/>
                <a:cs typeface="Arial" pitchFamily="34" charset="0"/>
              </a:rPr>
            </a:br>
            <a:r>
              <a:rPr lang="en-US" sz="1000" b="0" dirty="0">
                <a:solidFill>
                  <a:srgbClr val="A50021"/>
                </a:solidFill>
                <a:latin typeface="Arial Unicode MS" pitchFamily="34" charset="-128"/>
                <a:ea typeface="Arial Unicode MS" pitchFamily="34" charset="-128"/>
                <a:cs typeface="Arial" pitchFamily="34" charset="0"/>
              </a:rPr>
              <a:t>Article 91 - Insubordinate conduct toward warrant officer, noncommissioned officer, or petty officer. </a:t>
            </a:r>
            <a:br>
              <a:rPr lang="en-US" sz="1000" b="0" dirty="0">
                <a:solidFill>
                  <a:srgbClr val="A50021"/>
                </a:solidFill>
                <a:latin typeface="Arial Unicode MS" pitchFamily="34" charset="-128"/>
                <a:ea typeface="Arial Unicode MS" pitchFamily="34" charset="-128"/>
                <a:cs typeface="Arial" pitchFamily="34" charset="0"/>
              </a:rPr>
            </a:br>
            <a:r>
              <a:rPr lang="en-US" sz="1000" b="0" dirty="0">
                <a:solidFill>
                  <a:srgbClr val="A50021"/>
                </a:solidFill>
                <a:latin typeface="Arial Unicode MS" pitchFamily="34" charset="-128"/>
                <a:ea typeface="Arial Unicode MS" pitchFamily="34" charset="-128"/>
                <a:cs typeface="Arial" pitchFamily="34" charset="0"/>
              </a:rPr>
              <a:t>Article 92 - Failure to obey order or regulation.</a:t>
            </a:r>
            <a:r>
              <a:rPr lang="en-US" sz="1000" b="0" dirty="0">
                <a:latin typeface="Arial Unicode MS" pitchFamily="34" charset="-128"/>
                <a:ea typeface="Arial Unicode MS" pitchFamily="34" charset="-128"/>
                <a:cs typeface="Arial" pitchFamily="34" charset="0"/>
              </a:rPr>
              <a:t> </a:t>
            </a:r>
            <a:br>
              <a:rPr lang="en-US" sz="1000" b="0" dirty="0">
                <a:latin typeface="Arial Unicode MS" pitchFamily="34" charset="-128"/>
                <a:ea typeface="Arial Unicode MS" pitchFamily="34" charset="-128"/>
                <a:cs typeface="Arial" pitchFamily="34" charset="0"/>
              </a:rPr>
            </a:br>
            <a:r>
              <a:rPr lang="en-US" sz="1000" b="0" dirty="0">
                <a:latin typeface="Arial Unicode MS" pitchFamily="34" charset="-128"/>
                <a:ea typeface="Arial Unicode MS" pitchFamily="34" charset="-128"/>
                <a:cs typeface="Arial" pitchFamily="34" charset="0"/>
              </a:rPr>
              <a:t>Article 93 - Cruelty and maltreatment. </a:t>
            </a:r>
            <a:br>
              <a:rPr lang="en-US" sz="1000" b="0" dirty="0">
                <a:latin typeface="Arial Unicode MS" pitchFamily="34" charset="-128"/>
                <a:ea typeface="Arial Unicode MS" pitchFamily="34" charset="-128"/>
                <a:cs typeface="Arial" pitchFamily="34" charset="0"/>
              </a:rPr>
            </a:br>
            <a:r>
              <a:rPr lang="en-US" sz="1000" b="0" dirty="0">
                <a:latin typeface="Arial Unicode MS" pitchFamily="34" charset="-128"/>
                <a:ea typeface="Arial Unicode MS" pitchFamily="34" charset="-128"/>
                <a:cs typeface="Arial" pitchFamily="34" charset="0"/>
              </a:rPr>
              <a:t>Article 94 - Mutiny or sedition. </a:t>
            </a:r>
            <a:br>
              <a:rPr lang="en-US" sz="1000" b="0" dirty="0">
                <a:latin typeface="Arial Unicode MS" pitchFamily="34" charset="-128"/>
                <a:ea typeface="Arial Unicode MS" pitchFamily="34" charset="-128"/>
                <a:cs typeface="Arial" pitchFamily="34" charset="0"/>
              </a:rPr>
            </a:br>
            <a:r>
              <a:rPr lang="en-US" sz="1000" b="0" dirty="0">
                <a:latin typeface="Arial Unicode MS" pitchFamily="34" charset="-128"/>
                <a:ea typeface="Arial Unicode MS" pitchFamily="34" charset="-128"/>
                <a:cs typeface="Arial" pitchFamily="34" charset="0"/>
              </a:rPr>
              <a:t>Article 95 - Resistance, flight, breach of arrest, and escape. </a:t>
            </a:r>
            <a:br>
              <a:rPr lang="en-US" sz="1000" b="0" dirty="0">
                <a:latin typeface="Arial Unicode MS" pitchFamily="34" charset="-128"/>
                <a:ea typeface="Arial Unicode MS" pitchFamily="34" charset="-128"/>
                <a:cs typeface="Arial" pitchFamily="34" charset="0"/>
              </a:rPr>
            </a:br>
            <a:r>
              <a:rPr lang="en-US" sz="1000" b="0" dirty="0">
                <a:latin typeface="Arial Unicode MS" pitchFamily="34" charset="-128"/>
                <a:ea typeface="Arial Unicode MS" pitchFamily="34" charset="-128"/>
                <a:cs typeface="Arial" pitchFamily="34" charset="0"/>
              </a:rPr>
              <a:t>Article 96 - Releasing prisoner without proper authority. </a:t>
            </a:r>
            <a:br>
              <a:rPr lang="en-US" sz="1000" b="0" dirty="0">
                <a:latin typeface="Arial Unicode MS" pitchFamily="34" charset="-128"/>
                <a:ea typeface="Arial Unicode MS" pitchFamily="34" charset="-128"/>
                <a:cs typeface="Arial" pitchFamily="34" charset="0"/>
              </a:rPr>
            </a:br>
            <a:r>
              <a:rPr lang="en-US" sz="1000" b="0" dirty="0">
                <a:latin typeface="Arial Unicode MS" pitchFamily="34" charset="-128"/>
                <a:ea typeface="Arial Unicode MS" pitchFamily="34" charset="-128"/>
                <a:cs typeface="Arial" pitchFamily="34" charset="0"/>
              </a:rPr>
              <a:t>Article 97 - Unlawful detention. </a:t>
            </a:r>
            <a:br>
              <a:rPr lang="en-US" sz="1000" b="0" dirty="0">
                <a:latin typeface="Arial Unicode MS" pitchFamily="34" charset="-128"/>
                <a:ea typeface="Arial Unicode MS" pitchFamily="34" charset="-128"/>
                <a:cs typeface="Arial" pitchFamily="34" charset="0"/>
              </a:rPr>
            </a:br>
            <a:r>
              <a:rPr lang="en-US" sz="1000" b="0" dirty="0">
                <a:latin typeface="Arial Unicode MS" pitchFamily="34" charset="-128"/>
                <a:ea typeface="Arial Unicode MS" pitchFamily="34" charset="-128"/>
                <a:cs typeface="Arial" pitchFamily="34" charset="0"/>
              </a:rPr>
              <a:t>Article 98 - Noncompliance with procedural rules. </a:t>
            </a:r>
            <a:br>
              <a:rPr lang="en-US" sz="1000" b="0" dirty="0">
                <a:latin typeface="Arial Unicode MS" pitchFamily="34" charset="-128"/>
                <a:ea typeface="Arial Unicode MS" pitchFamily="34" charset="-128"/>
                <a:cs typeface="Arial" pitchFamily="34" charset="0"/>
              </a:rPr>
            </a:br>
            <a:r>
              <a:rPr lang="en-US" sz="1000" b="0" dirty="0">
                <a:latin typeface="Arial Unicode MS" pitchFamily="34" charset="-128"/>
                <a:ea typeface="Arial Unicode MS" pitchFamily="34" charset="-128"/>
                <a:cs typeface="Arial" pitchFamily="34" charset="0"/>
              </a:rPr>
              <a:t>Article 99 - Misbehavior before the enemy. </a:t>
            </a:r>
            <a:br>
              <a:rPr lang="en-US" sz="1000" b="0" dirty="0">
                <a:latin typeface="Arial Unicode MS" pitchFamily="34" charset="-128"/>
                <a:ea typeface="Arial Unicode MS" pitchFamily="34" charset="-128"/>
                <a:cs typeface="Arial" pitchFamily="34" charset="0"/>
              </a:rPr>
            </a:br>
            <a:r>
              <a:rPr lang="en-US" sz="1000" b="0" dirty="0">
                <a:latin typeface="Arial Unicode MS" pitchFamily="34" charset="-128"/>
                <a:ea typeface="Arial Unicode MS" pitchFamily="34" charset="-128"/>
                <a:cs typeface="Arial" pitchFamily="34" charset="0"/>
              </a:rPr>
              <a:t>Article 100 - Subordinate compelling surrender. </a:t>
            </a:r>
            <a:br>
              <a:rPr lang="en-US" sz="1000" b="0" dirty="0">
                <a:latin typeface="Arial Unicode MS" pitchFamily="34" charset="-128"/>
                <a:ea typeface="Arial Unicode MS" pitchFamily="34" charset="-128"/>
                <a:cs typeface="Arial" pitchFamily="34" charset="0"/>
              </a:rPr>
            </a:br>
            <a:r>
              <a:rPr lang="en-US" sz="1000" b="0" dirty="0">
                <a:latin typeface="Arial Unicode MS" pitchFamily="34" charset="-128"/>
                <a:ea typeface="Arial Unicode MS" pitchFamily="34" charset="-128"/>
                <a:cs typeface="Arial" pitchFamily="34" charset="0"/>
              </a:rPr>
              <a:t>Article 101 - Improper use of countersign. </a:t>
            </a:r>
            <a:br>
              <a:rPr lang="en-US" sz="1000" b="0" dirty="0">
                <a:latin typeface="Arial Unicode MS" pitchFamily="34" charset="-128"/>
                <a:ea typeface="Arial Unicode MS" pitchFamily="34" charset="-128"/>
                <a:cs typeface="Arial" pitchFamily="34" charset="0"/>
              </a:rPr>
            </a:br>
            <a:r>
              <a:rPr lang="en-US" sz="1000" b="0" dirty="0">
                <a:latin typeface="Arial Unicode MS" pitchFamily="34" charset="-128"/>
                <a:ea typeface="Arial Unicode MS" pitchFamily="34" charset="-128"/>
                <a:cs typeface="Arial" pitchFamily="34" charset="0"/>
              </a:rPr>
              <a:t>Article 102 - Forcing a safeguard. </a:t>
            </a:r>
            <a:br>
              <a:rPr lang="en-US" sz="1000" b="0" dirty="0">
                <a:latin typeface="Arial Unicode MS" pitchFamily="34" charset="-128"/>
                <a:ea typeface="Arial Unicode MS" pitchFamily="34" charset="-128"/>
                <a:cs typeface="Arial" pitchFamily="34" charset="0"/>
              </a:rPr>
            </a:br>
            <a:r>
              <a:rPr lang="en-US" sz="1000" b="0" dirty="0">
                <a:latin typeface="Arial Unicode MS" pitchFamily="34" charset="-128"/>
                <a:ea typeface="Arial Unicode MS" pitchFamily="34" charset="-128"/>
                <a:cs typeface="Arial" pitchFamily="34" charset="0"/>
              </a:rPr>
              <a:t>Article 103 - Captured or abandoned property. </a:t>
            </a:r>
            <a:br>
              <a:rPr lang="en-US" sz="1000" b="0" dirty="0">
                <a:latin typeface="Arial Unicode MS" pitchFamily="34" charset="-128"/>
                <a:ea typeface="Arial Unicode MS" pitchFamily="34" charset="-128"/>
                <a:cs typeface="Arial" pitchFamily="34" charset="0"/>
              </a:rPr>
            </a:br>
            <a:r>
              <a:rPr lang="en-US" sz="1000" b="0" dirty="0">
                <a:latin typeface="Arial Unicode MS" pitchFamily="34" charset="-128"/>
                <a:ea typeface="Arial Unicode MS" pitchFamily="34" charset="-128"/>
                <a:cs typeface="Arial" pitchFamily="34" charset="0"/>
              </a:rPr>
              <a:t>Article 104 - Aiding the enemy. </a:t>
            </a:r>
            <a:br>
              <a:rPr lang="en-US" sz="1000" b="0" dirty="0">
                <a:latin typeface="Arial Unicode MS" pitchFamily="34" charset="-128"/>
                <a:ea typeface="Arial Unicode MS" pitchFamily="34" charset="-128"/>
                <a:cs typeface="Arial" pitchFamily="34" charset="0"/>
              </a:rPr>
            </a:br>
            <a:r>
              <a:rPr lang="en-US" sz="1000" b="0" dirty="0">
                <a:latin typeface="Arial Unicode MS" pitchFamily="34" charset="-128"/>
                <a:ea typeface="Arial Unicode MS" pitchFamily="34" charset="-128"/>
                <a:cs typeface="Arial" pitchFamily="34" charset="0"/>
              </a:rPr>
              <a:t>Article 105 - Misconduct as prisoner. </a:t>
            </a:r>
            <a:br>
              <a:rPr lang="en-US" sz="1000" b="0" dirty="0">
                <a:latin typeface="Arial Unicode MS" pitchFamily="34" charset="-128"/>
                <a:ea typeface="Arial Unicode MS" pitchFamily="34" charset="-128"/>
                <a:cs typeface="Arial" pitchFamily="34" charset="0"/>
              </a:rPr>
            </a:br>
            <a:r>
              <a:rPr lang="en-US" sz="1000" b="0" dirty="0">
                <a:latin typeface="Arial Unicode MS" pitchFamily="34" charset="-128"/>
                <a:ea typeface="Arial Unicode MS" pitchFamily="34" charset="-128"/>
                <a:cs typeface="Arial" pitchFamily="34" charset="0"/>
              </a:rPr>
              <a:t>Article 106 - Spies. </a:t>
            </a:r>
            <a:br>
              <a:rPr lang="en-US" sz="1000" b="0" dirty="0">
                <a:latin typeface="Arial Unicode MS" pitchFamily="34" charset="-128"/>
                <a:ea typeface="Arial Unicode MS" pitchFamily="34" charset="-128"/>
                <a:cs typeface="Arial" pitchFamily="34" charset="0"/>
              </a:rPr>
            </a:br>
            <a:r>
              <a:rPr lang="en-US" sz="1000" b="0" dirty="0">
                <a:latin typeface="Arial Unicode MS" pitchFamily="34" charset="-128"/>
                <a:ea typeface="Arial Unicode MS" pitchFamily="34" charset="-128"/>
                <a:cs typeface="Arial" pitchFamily="34" charset="0"/>
              </a:rPr>
              <a:t>Article 106a - Espionage.</a:t>
            </a:r>
          </a:p>
          <a:p>
            <a:pPr algn="l"/>
            <a:endParaRPr lang="en-US" sz="1000" b="0" dirty="0">
              <a:latin typeface="Arial Unicode MS" pitchFamily="34" charset="-128"/>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cubkgd.jpg"/>
          <p:cNvPicPr>
            <a:picLocks noChangeAspect="1"/>
          </p:cNvPicPr>
          <p:nvPr/>
        </p:nvPicPr>
        <p:blipFill>
          <a:blip r:embed="rId3" cstate="print">
            <a:lum bright="20000" contrast="-12000"/>
          </a:blip>
          <a:srcRect l="50929" r="947"/>
          <a:stretch>
            <a:fillRect/>
          </a:stretch>
        </p:blipFill>
        <p:spPr>
          <a:xfrm>
            <a:off x="1752601" y="838200"/>
            <a:ext cx="3960631" cy="6172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8"/>
          <p:cNvSpPr>
            <a:spLocks noChangeArrowheads="1"/>
          </p:cNvSpPr>
          <p:nvPr/>
        </p:nvSpPr>
        <p:spPr bwMode="auto">
          <a:xfrm>
            <a:off x="1752601" y="1492196"/>
            <a:ext cx="3962401" cy="5479065"/>
          </a:xfrm>
          <a:prstGeom prst="rect">
            <a:avLst/>
          </a:prstGeom>
          <a:noFill/>
          <a:ln w="47625" cmpd="thinThick">
            <a:noFill/>
            <a:miter lim="800000"/>
            <a:headEnd/>
            <a:tailEnd/>
          </a:ln>
          <a:effectLst/>
        </p:spPr>
        <p:txBody>
          <a:bodyPr wrap="square" lIns="92075" tIns="46038" rIns="92075" bIns="46038">
            <a:spAutoFit/>
          </a:bodyPr>
          <a:lstStyle/>
          <a:p>
            <a:pPr algn="l" defTabSz="228600"/>
            <a:r>
              <a:rPr lang="en-US" sz="1000" b="0" dirty="0">
                <a:solidFill>
                  <a:srgbClr val="A50021"/>
                </a:solidFill>
                <a:latin typeface="Arial Unicode MS" pitchFamily="34" charset="-128"/>
                <a:ea typeface="Arial Unicode MS" pitchFamily="34" charset="-128"/>
                <a:cs typeface="Arial Unicode MS" pitchFamily="34" charset="-128"/>
              </a:rPr>
              <a:t>Article 107 - False official statements. </a:t>
            </a:r>
            <a:br>
              <a:rPr lang="en-US" sz="1000" b="0" dirty="0">
                <a:solidFill>
                  <a:srgbClr val="A50021"/>
                </a:solidFill>
                <a:latin typeface="Arial Unicode MS" pitchFamily="34" charset="-128"/>
                <a:ea typeface="Arial Unicode MS" pitchFamily="34" charset="-128"/>
                <a:cs typeface="Arial Unicode MS" pitchFamily="34" charset="-128"/>
              </a:rPr>
            </a:br>
            <a:r>
              <a:rPr lang="en-US" sz="1000" b="0" dirty="0">
                <a:solidFill>
                  <a:srgbClr val="A50021"/>
                </a:solidFill>
                <a:latin typeface="Arial Unicode MS" pitchFamily="34" charset="-128"/>
                <a:ea typeface="Arial Unicode MS" pitchFamily="34" charset="-128"/>
                <a:cs typeface="Arial Unicode MS" pitchFamily="34" charset="-128"/>
              </a:rPr>
              <a:t>Article 108 - Military property of United States--Loss, damage, destruction, or wrongful </a:t>
            </a:r>
            <a:r>
              <a:rPr lang="en-US" sz="1000" b="0" dirty="0" smtClean="0">
                <a:solidFill>
                  <a:srgbClr val="A50021"/>
                </a:solidFill>
                <a:latin typeface="Arial Unicode MS" pitchFamily="34" charset="-128"/>
                <a:ea typeface="Arial Unicode MS" pitchFamily="34" charset="-128"/>
                <a:cs typeface="Arial Unicode MS" pitchFamily="34" charset="-128"/>
              </a:rPr>
              <a:t>disposition</a:t>
            </a:r>
            <a:r>
              <a:rPr lang="en-US" sz="1000" b="0" dirty="0">
                <a:solidFill>
                  <a:srgbClr val="A50021"/>
                </a:solidFill>
                <a:latin typeface="Arial Unicode MS" pitchFamily="34" charset="-128"/>
                <a:ea typeface="Arial Unicode MS" pitchFamily="34" charset="-128"/>
                <a:cs typeface="Arial Unicode MS" pitchFamily="34" charset="-128"/>
              </a:rPr>
              <a:t>. </a:t>
            </a:r>
            <a:br>
              <a:rPr lang="en-US" sz="1000" b="0" dirty="0">
                <a:solidFill>
                  <a:srgbClr val="A50021"/>
                </a:solidFill>
                <a:latin typeface="Arial Unicode MS" pitchFamily="34" charset="-128"/>
                <a:ea typeface="Arial Unicode MS" pitchFamily="34" charset="-128"/>
                <a:cs typeface="Arial Unicode MS" pitchFamily="34" charset="-128"/>
              </a:rPr>
            </a:br>
            <a:r>
              <a:rPr lang="en-US" sz="1000" b="0" dirty="0">
                <a:solidFill>
                  <a:srgbClr val="A50021"/>
                </a:solidFill>
                <a:latin typeface="Arial Unicode MS" pitchFamily="34" charset="-128"/>
                <a:ea typeface="Arial Unicode MS" pitchFamily="34" charset="-128"/>
                <a:cs typeface="Arial Unicode MS" pitchFamily="34" charset="-128"/>
              </a:rPr>
              <a:t>Article 109 - Property other than military property of United States--Waste, spoilage, or </a:t>
            </a:r>
            <a:r>
              <a:rPr lang="en-US" sz="1000" b="0" dirty="0" smtClean="0">
                <a:solidFill>
                  <a:srgbClr val="A50021"/>
                </a:solidFill>
                <a:latin typeface="Arial Unicode MS" pitchFamily="34" charset="-128"/>
                <a:ea typeface="Arial Unicode MS" pitchFamily="34" charset="-128"/>
                <a:cs typeface="Arial Unicode MS" pitchFamily="34" charset="-128"/>
              </a:rPr>
              <a:t>destruction</a:t>
            </a:r>
            <a:r>
              <a:rPr lang="en-US" sz="1000" b="0" dirty="0">
                <a:solidFill>
                  <a:srgbClr val="A50021"/>
                </a:solidFill>
                <a:latin typeface="Arial Unicode MS" pitchFamily="34" charset="-128"/>
                <a:ea typeface="Arial Unicode MS" pitchFamily="34" charset="-128"/>
                <a:cs typeface="Arial Unicode MS" pitchFamily="34" charset="-128"/>
              </a:rPr>
              <a:t>.</a:t>
            </a:r>
          </a:p>
          <a:p>
            <a:pPr algn="l" defTabSz="228600"/>
            <a:r>
              <a:rPr lang="en-US" sz="1000" b="0" dirty="0">
                <a:latin typeface="Arial Unicode MS" pitchFamily="34" charset="-128"/>
                <a:ea typeface="Arial Unicode MS" pitchFamily="34" charset="-128"/>
                <a:cs typeface="Arial Unicode MS" pitchFamily="34" charset="-128"/>
              </a:rPr>
              <a:t>Article 110 - Improper hazarding of vessel. </a:t>
            </a:r>
            <a:br>
              <a:rPr lang="en-US" sz="1000" b="0" dirty="0">
                <a:latin typeface="Arial Unicode MS" pitchFamily="34" charset="-128"/>
                <a:ea typeface="Arial Unicode MS" pitchFamily="34" charset="-128"/>
                <a:cs typeface="Arial Unicode MS" pitchFamily="34" charset="-128"/>
              </a:rPr>
            </a:br>
            <a:r>
              <a:rPr lang="en-US" sz="1000" b="0" dirty="0">
                <a:latin typeface="Arial Unicode MS" pitchFamily="34" charset="-128"/>
                <a:ea typeface="Arial Unicode MS" pitchFamily="34" charset="-128"/>
                <a:cs typeface="Arial Unicode MS" pitchFamily="34" charset="-128"/>
              </a:rPr>
              <a:t>Article 111 - Drunken or reckless operation of a vehicle, aircraft, or vessel. </a:t>
            </a:r>
            <a:br>
              <a:rPr lang="en-US" sz="1000" b="0" dirty="0">
                <a:latin typeface="Arial Unicode MS" pitchFamily="34" charset="-128"/>
                <a:ea typeface="Arial Unicode MS" pitchFamily="34" charset="-128"/>
                <a:cs typeface="Arial Unicode MS" pitchFamily="34" charset="-128"/>
              </a:rPr>
            </a:br>
            <a:r>
              <a:rPr lang="en-US" sz="1000" b="0" dirty="0">
                <a:solidFill>
                  <a:srgbClr val="A50021"/>
                </a:solidFill>
                <a:latin typeface="Arial Unicode MS" pitchFamily="34" charset="-128"/>
                <a:ea typeface="Arial Unicode MS" pitchFamily="34" charset="-128"/>
                <a:cs typeface="Arial Unicode MS" pitchFamily="34" charset="-128"/>
              </a:rPr>
              <a:t>Article 112 - Drunk on duty. </a:t>
            </a:r>
            <a:br>
              <a:rPr lang="en-US" sz="1000" b="0" dirty="0">
                <a:solidFill>
                  <a:srgbClr val="A50021"/>
                </a:solidFill>
                <a:latin typeface="Arial Unicode MS" pitchFamily="34" charset="-128"/>
                <a:ea typeface="Arial Unicode MS" pitchFamily="34" charset="-128"/>
                <a:cs typeface="Arial Unicode MS" pitchFamily="34" charset="-128"/>
              </a:rPr>
            </a:br>
            <a:r>
              <a:rPr lang="en-US" sz="1000" b="0" dirty="0">
                <a:solidFill>
                  <a:srgbClr val="A50021"/>
                </a:solidFill>
                <a:latin typeface="Arial Unicode MS" pitchFamily="34" charset="-128"/>
                <a:ea typeface="Arial Unicode MS" pitchFamily="34" charset="-128"/>
                <a:cs typeface="Arial Unicode MS" pitchFamily="34" charset="-128"/>
              </a:rPr>
              <a:t>Article 112a - Wrongful use, possession, etc., of controlled substances. </a:t>
            </a:r>
            <a:br>
              <a:rPr lang="en-US" sz="1000" b="0" dirty="0">
                <a:solidFill>
                  <a:srgbClr val="A50021"/>
                </a:solidFill>
                <a:latin typeface="Arial Unicode MS" pitchFamily="34" charset="-128"/>
                <a:ea typeface="Arial Unicode MS" pitchFamily="34" charset="-128"/>
                <a:cs typeface="Arial Unicode MS" pitchFamily="34" charset="-128"/>
              </a:rPr>
            </a:br>
            <a:r>
              <a:rPr lang="en-US" sz="1000" b="0" dirty="0">
                <a:latin typeface="Arial Unicode MS" pitchFamily="34" charset="-128"/>
                <a:ea typeface="Arial Unicode MS" pitchFamily="34" charset="-128"/>
                <a:cs typeface="Arial Unicode MS" pitchFamily="34" charset="-128"/>
              </a:rPr>
              <a:t>Article 113 - Misbehavior of sentinel. </a:t>
            </a:r>
            <a:br>
              <a:rPr lang="en-US" sz="1000" b="0" dirty="0">
                <a:latin typeface="Arial Unicode MS" pitchFamily="34" charset="-128"/>
                <a:ea typeface="Arial Unicode MS" pitchFamily="34" charset="-128"/>
                <a:cs typeface="Arial Unicode MS" pitchFamily="34" charset="-128"/>
              </a:rPr>
            </a:br>
            <a:r>
              <a:rPr lang="en-US" sz="1000" b="0" dirty="0">
                <a:latin typeface="Arial Unicode MS" pitchFamily="34" charset="-128"/>
                <a:ea typeface="Arial Unicode MS" pitchFamily="34" charset="-128"/>
                <a:cs typeface="Arial Unicode MS" pitchFamily="34" charset="-128"/>
              </a:rPr>
              <a:t>Article 114 - Dueling. </a:t>
            </a:r>
            <a:br>
              <a:rPr lang="en-US" sz="1000" b="0" dirty="0">
                <a:latin typeface="Arial Unicode MS" pitchFamily="34" charset="-128"/>
                <a:ea typeface="Arial Unicode MS" pitchFamily="34" charset="-128"/>
                <a:cs typeface="Arial Unicode MS" pitchFamily="34" charset="-128"/>
              </a:rPr>
            </a:br>
            <a:r>
              <a:rPr lang="en-US" sz="1000" b="0" dirty="0">
                <a:solidFill>
                  <a:srgbClr val="A50021"/>
                </a:solidFill>
                <a:latin typeface="Arial Unicode MS" pitchFamily="34" charset="-128"/>
                <a:ea typeface="Arial Unicode MS" pitchFamily="34" charset="-128"/>
                <a:cs typeface="Arial Unicode MS" pitchFamily="34" charset="-128"/>
              </a:rPr>
              <a:t>Article 115 - Malingering. </a:t>
            </a:r>
            <a:br>
              <a:rPr lang="en-US" sz="1000" b="0" dirty="0">
                <a:solidFill>
                  <a:srgbClr val="A50021"/>
                </a:solidFill>
                <a:latin typeface="Arial Unicode MS" pitchFamily="34" charset="-128"/>
                <a:ea typeface="Arial Unicode MS" pitchFamily="34" charset="-128"/>
                <a:cs typeface="Arial Unicode MS" pitchFamily="34" charset="-128"/>
              </a:rPr>
            </a:br>
            <a:r>
              <a:rPr lang="en-US" sz="1000" b="0" dirty="0">
                <a:latin typeface="Arial Unicode MS" pitchFamily="34" charset="-128"/>
                <a:ea typeface="Arial Unicode MS" pitchFamily="34" charset="-128"/>
                <a:cs typeface="Arial Unicode MS" pitchFamily="34" charset="-128"/>
              </a:rPr>
              <a:t>Article 116 - Riot or breach of peace. </a:t>
            </a:r>
            <a:br>
              <a:rPr lang="en-US" sz="1000" b="0" dirty="0">
                <a:latin typeface="Arial Unicode MS" pitchFamily="34" charset="-128"/>
                <a:ea typeface="Arial Unicode MS" pitchFamily="34" charset="-128"/>
                <a:cs typeface="Arial Unicode MS" pitchFamily="34" charset="-128"/>
              </a:rPr>
            </a:br>
            <a:r>
              <a:rPr lang="en-US" sz="1000" b="0" dirty="0">
                <a:latin typeface="Arial Unicode MS" pitchFamily="34" charset="-128"/>
                <a:ea typeface="Arial Unicode MS" pitchFamily="34" charset="-128"/>
                <a:cs typeface="Arial Unicode MS" pitchFamily="34" charset="-128"/>
              </a:rPr>
              <a:t>Article 117 - Provoking speeches or gestures. </a:t>
            </a:r>
            <a:br>
              <a:rPr lang="en-US" sz="1000" b="0" dirty="0">
                <a:latin typeface="Arial Unicode MS" pitchFamily="34" charset="-128"/>
                <a:ea typeface="Arial Unicode MS" pitchFamily="34" charset="-128"/>
                <a:cs typeface="Arial Unicode MS" pitchFamily="34" charset="-128"/>
              </a:rPr>
            </a:br>
            <a:r>
              <a:rPr lang="en-US" sz="1000" b="0" dirty="0">
                <a:latin typeface="Arial Unicode MS" pitchFamily="34" charset="-128"/>
                <a:ea typeface="Arial Unicode MS" pitchFamily="34" charset="-128"/>
                <a:cs typeface="Arial Unicode MS" pitchFamily="34" charset="-128"/>
              </a:rPr>
              <a:t>Article 118 - Murder. </a:t>
            </a:r>
            <a:br>
              <a:rPr lang="en-US" sz="1000" b="0" dirty="0">
                <a:latin typeface="Arial Unicode MS" pitchFamily="34" charset="-128"/>
                <a:ea typeface="Arial Unicode MS" pitchFamily="34" charset="-128"/>
                <a:cs typeface="Arial Unicode MS" pitchFamily="34" charset="-128"/>
              </a:rPr>
            </a:br>
            <a:r>
              <a:rPr lang="en-US" sz="1000" b="0" dirty="0">
                <a:latin typeface="Arial Unicode MS" pitchFamily="34" charset="-128"/>
                <a:ea typeface="Arial Unicode MS" pitchFamily="34" charset="-128"/>
                <a:cs typeface="Arial Unicode MS" pitchFamily="34" charset="-128"/>
              </a:rPr>
              <a:t>Article 119 - Manslaughter. </a:t>
            </a:r>
            <a:br>
              <a:rPr lang="en-US" sz="1000" b="0" dirty="0">
                <a:latin typeface="Arial Unicode MS" pitchFamily="34" charset="-128"/>
                <a:ea typeface="Arial Unicode MS" pitchFamily="34" charset="-128"/>
                <a:cs typeface="Arial Unicode MS" pitchFamily="34" charset="-128"/>
              </a:rPr>
            </a:br>
            <a:r>
              <a:rPr lang="en-US" sz="1000" b="0" dirty="0">
                <a:latin typeface="Arial Unicode MS" pitchFamily="34" charset="-128"/>
                <a:ea typeface="Arial Unicode MS" pitchFamily="34" charset="-128"/>
                <a:cs typeface="Arial Unicode MS" pitchFamily="34" charset="-128"/>
              </a:rPr>
              <a:t>Article 120 - Rape and carnal knowledge. </a:t>
            </a:r>
            <a:br>
              <a:rPr lang="en-US" sz="1000" b="0" dirty="0">
                <a:latin typeface="Arial Unicode MS" pitchFamily="34" charset="-128"/>
                <a:ea typeface="Arial Unicode MS" pitchFamily="34" charset="-128"/>
                <a:cs typeface="Arial Unicode MS" pitchFamily="34" charset="-128"/>
              </a:rPr>
            </a:br>
            <a:r>
              <a:rPr lang="en-US" sz="1000" b="0" dirty="0">
                <a:latin typeface="Arial Unicode MS" pitchFamily="34" charset="-128"/>
                <a:ea typeface="Arial Unicode MS" pitchFamily="34" charset="-128"/>
                <a:cs typeface="Arial Unicode MS" pitchFamily="34" charset="-128"/>
              </a:rPr>
              <a:t>Article 121 - Larceny and wrongful appropriation. </a:t>
            </a:r>
            <a:br>
              <a:rPr lang="en-US" sz="1000" b="0" dirty="0">
                <a:latin typeface="Arial Unicode MS" pitchFamily="34" charset="-128"/>
                <a:ea typeface="Arial Unicode MS" pitchFamily="34" charset="-128"/>
                <a:cs typeface="Arial Unicode MS" pitchFamily="34" charset="-128"/>
              </a:rPr>
            </a:br>
            <a:r>
              <a:rPr lang="en-US" sz="1000" b="0" dirty="0">
                <a:latin typeface="Arial Unicode MS" pitchFamily="34" charset="-128"/>
                <a:ea typeface="Arial Unicode MS" pitchFamily="34" charset="-128"/>
                <a:cs typeface="Arial Unicode MS" pitchFamily="34" charset="-128"/>
              </a:rPr>
              <a:t>Article 122 - Robbery. </a:t>
            </a:r>
            <a:br>
              <a:rPr lang="en-US" sz="1000" b="0" dirty="0">
                <a:latin typeface="Arial Unicode MS" pitchFamily="34" charset="-128"/>
                <a:ea typeface="Arial Unicode MS" pitchFamily="34" charset="-128"/>
                <a:cs typeface="Arial Unicode MS" pitchFamily="34" charset="-128"/>
              </a:rPr>
            </a:br>
            <a:r>
              <a:rPr lang="en-US" sz="1000" b="0" dirty="0">
                <a:latin typeface="Arial Unicode MS" pitchFamily="34" charset="-128"/>
                <a:ea typeface="Arial Unicode MS" pitchFamily="34" charset="-128"/>
                <a:cs typeface="Arial Unicode MS" pitchFamily="34" charset="-128"/>
              </a:rPr>
              <a:t>Article 123 - Forgery. </a:t>
            </a:r>
            <a:br>
              <a:rPr lang="en-US" sz="1000" b="0" dirty="0">
                <a:latin typeface="Arial Unicode MS" pitchFamily="34" charset="-128"/>
                <a:ea typeface="Arial Unicode MS" pitchFamily="34" charset="-128"/>
                <a:cs typeface="Arial Unicode MS" pitchFamily="34" charset="-128"/>
              </a:rPr>
            </a:br>
            <a:r>
              <a:rPr lang="en-US" sz="1000" b="0" dirty="0">
                <a:solidFill>
                  <a:srgbClr val="A50021"/>
                </a:solidFill>
                <a:latin typeface="Arial Unicode MS" pitchFamily="34" charset="-128"/>
                <a:ea typeface="Arial Unicode MS" pitchFamily="34" charset="-128"/>
                <a:cs typeface="Arial Unicode MS" pitchFamily="34" charset="-128"/>
              </a:rPr>
              <a:t>Article 123a - Making, drawing, or uttering check, draft, or order without sufficient funds.</a:t>
            </a:r>
            <a:r>
              <a:rPr lang="en-US" sz="1000" b="0" dirty="0">
                <a:latin typeface="Arial Unicode MS" pitchFamily="34" charset="-128"/>
                <a:ea typeface="Arial Unicode MS" pitchFamily="34" charset="-128"/>
                <a:cs typeface="Arial Unicode MS" pitchFamily="34" charset="-128"/>
              </a:rPr>
              <a:t> </a:t>
            </a:r>
            <a:br>
              <a:rPr lang="en-US" sz="1000" b="0" dirty="0">
                <a:latin typeface="Arial Unicode MS" pitchFamily="34" charset="-128"/>
                <a:ea typeface="Arial Unicode MS" pitchFamily="34" charset="-128"/>
                <a:cs typeface="Arial Unicode MS" pitchFamily="34" charset="-128"/>
              </a:rPr>
            </a:br>
            <a:r>
              <a:rPr lang="en-US" sz="1000" b="0" dirty="0">
                <a:latin typeface="Arial Unicode MS" pitchFamily="34" charset="-128"/>
                <a:ea typeface="Arial Unicode MS" pitchFamily="34" charset="-128"/>
                <a:cs typeface="Arial Unicode MS" pitchFamily="34" charset="-128"/>
              </a:rPr>
              <a:t>Article 124 - Maiming. </a:t>
            </a:r>
            <a:br>
              <a:rPr lang="en-US" sz="1000" b="0" dirty="0">
                <a:latin typeface="Arial Unicode MS" pitchFamily="34" charset="-128"/>
                <a:ea typeface="Arial Unicode MS" pitchFamily="34" charset="-128"/>
                <a:cs typeface="Arial Unicode MS" pitchFamily="34" charset="-128"/>
              </a:rPr>
            </a:br>
            <a:r>
              <a:rPr lang="en-US" sz="1000" b="0" dirty="0">
                <a:latin typeface="Arial Unicode MS" pitchFamily="34" charset="-128"/>
                <a:ea typeface="Arial Unicode MS" pitchFamily="34" charset="-128"/>
                <a:cs typeface="Arial Unicode MS" pitchFamily="34" charset="-128"/>
              </a:rPr>
              <a:t>Article 125 - Sodomy. </a:t>
            </a:r>
            <a:br>
              <a:rPr lang="en-US" sz="1000" b="0" dirty="0">
                <a:latin typeface="Arial Unicode MS" pitchFamily="34" charset="-128"/>
                <a:ea typeface="Arial Unicode MS" pitchFamily="34" charset="-128"/>
                <a:cs typeface="Arial Unicode MS" pitchFamily="34" charset="-128"/>
              </a:rPr>
            </a:br>
            <a:r>
              <a:rPr lang="en-US" sz="1000" b="0" dirty="0">
                <a:latin typeface="Arial Unicode MS" pitchFamily="34" charset="-128"/>
                <a:ea typeface="Arial Unicode MS" pitchFamily="34" charset="-128"/>
                <a:cs typeface="Arial Unicode MS" pitchFamily="34" charset="-128"/>
              </a:rPr>
              <a:t>Article 126 - Arson. </a:t>
            </a:r>
            <a:br>
              <a:rPr lang="en-US" sz="1000" b="0" dirty="0">
                <a:latin typeface="Arial Unicode MS" pitchFamily="34" charset="-128"/>
                <a:ea typeface="Arial Unicode MS" pitchFamily="34" charset="-128"/>
                <a:cs typeface="Arial Unicode MS" pitchFamily="34" charset="-128"/>
              </a:rPr>
            </a:br>
            <a:r>
              <a:rPr lang="en-US" sz="1000" b="0" dirty="0">
                <a:latin typeface="Arial Unicode MS" pitchFamily="34" charset="-128"/>
                <a:ea typeface="Arial Unicode MS" pitchFamily="34" charset="-128"/>
                <a:cs typeface="Arial Unicode MS" pitchFamily="34" charset="-128"/>
              </a:rPr>
              <a:t>Article 127 - Extortion. </a:t>
            </a:r>
            <a:br>
              <a:rPr lang="en-US" sz="1000" b="0" dirty="0">
                <a:latin typeface="Arial Unicode MS" pitchFamily="34" charset="-128"/>
                <a:ea typeface="Arial Unicode MS" pitchFamily="34" charset="-128"/>
                <a:cs typeface="Arial Unicode MS" pitchFamily="34" charset="-128"/>
              </a:rPr>
            </a:br>
            <a:r>
              <a:rPr lang="en-US" sz="1000" b="0" dirty="0">
                <a:latin typeface="Arial Unicode MS" pitchFamily="34" charset="-128"/>
                <a:ea typeface="Arial Unicode MS" pitchFamily="34" charset="-128"/>
                <a:cs typeface="Arial Unicode MS" pitchFamily="34" charset="-128"/>
              </a:rPr>
              <a:t>Article 128 - Assault. </a:t>
            </a:r>
            <a:br>
              <a:rPr lang="en-US" sz="1000" b="0" dirty="0">
                <a:latin typeface="Arial Unicode MS" pitchFamily="34" charset="-128"/>
                <a:ea typeface="Arial Unicode MS" pitchFamily="34" charset="-128"/>
                <a:cs typeface="Arial Unicode MS" pitchFamily="34" charset="-128"/>
              </a:rPr>
            </a:br>
            <a:r>
              <a:rPr lang="en-US" sz="1000" b="0" dirty="0">
                <a:latin typeface="Arial Unicode MS" pitchFamily="34" charset="-128"/>
                <a:ea typeface="Arial Unicode MS" pitchFamily="34" charset="-128"/>
                <a:cs typeface="Arial Unicode MS" pitchFamily="34" charset="-128"/>
              </a:rPr>
              <a:t>Article 129 - Burglary. </a:t>
            </a:r>
            <a:br>
              <a:rPr lang="en-US" sz="1000" b="0" dirty="0">
                <a:latin typeface="Arial Unicode MS" pitchFamily="34" charset="-128"/>
                <a:ea typeface="Arial Unicode MS" pitchFamily="34" charset="-128"/>
                <a:cs typeface="Arial Unicode MS" pitchFamily="34" charset="-128"/>
              </a:rPr>
            </a:br>
            <a:r>
              <a:rPr lang="en-US" sz="1000" b="0" dirty="0">
                <a:latin typeface="Arial Unicode MS" pitchFamily="34" charset="-128"/>
                <a:ea typeface="Arial Unicode MS" pitchFamily="34" charset="-128"/>
                <a:cs typeface="Arial Unicode MS" pitchFamily="34" charset="-128"/>
              </a:rPr>
              <a:t>Article 130 - Housebreaking. </a:t>
            </a:r>
            <a:br>
              <a:rPr lang="en-US" sz="1000" b="0" dirty="0">
                <a:latin typeface="Arial Unicode MS" pitchFamily="34" charset="-128"/>
                <a:ea typeface="Arial Unicode MS" pitchFamily="34" charset="-128"/>
                <a:cs typeface="Arial Unicode MS" pitchFamily="34" charset="-128"/>
              </a:rPr>
            </a:br>
            <a:r>
              <a:rPr lang="en-US" sz="1000" b="0" dirty="0">
                <a:latin typeface="Arial Unicode MS" pitchFamily="34" charset="-128"/>
                <a:ea typeface="Arial Unicode MS" pitchFamily="34" charset="-128"/>
                <a:cs typeface="Arial Unicode MS" pitchFamily="34" charset="-128"/>
              </a:rPr>
              <a:t>Article 131 - Perjury. </a:t>
            </a:r>
            <a:br>
              <a:rPr lang="en-US" sz="1000" b="0" dirty="0">
                <a:latin typeface="Arial Unicode MS" pitchFamily="34" charset="-128"/>
                <a:ea typeface="Arial Unicode MS" pitchFamily="34" charset="-128"/>
                <a:cs typeface="Arial Unicode MS" pitchFamily="34" charset="-128"/>
              </a:rPr>
            </a:br>
            <a:r>
              <a:rPr lang="en-US" sz="1000" b="0" dirty="0">
                <a:latin typeface="Arial Unicode MS" pitchFamily="34" charset="-128"/>
                <a:ea typeface="Arial Unicode MS" pitchFamily="34" charset="-128"/>
                <a:cs typeface="Arial Unicode MS" pitchFamily="34" charset="-128"/>
              </a:rPr>
              <a:t>Article 132 - Frauds against the United States. </a:t>
            </a:r>
            <a:br>
              <a:rPr lang="en-US" sz="1000" b="0" dirty="0">
                <a:latin typeface="Arial Unicode MS" pitchFamily="34" charset="-128"/>
                <a:ea typeface="Arial Unicode MS" pitchFamily="34" charset="-128"/>
                <a:cs typeface="Arial Unicode MS" pitchFamily="34" charset="-128"/>
              </a:rPr>
            </a:br>
            <a:r>
              <a:rPr lang="en-US" sz="1000" b="0" dirty="0">
                <a:latin typeface="Arial Unicode MS" pitchFamily="34" charset="-128"/>
                <a:ea typeface="Arial Unicode MS" pitchFamily="34" charset="-128"/>
                <a:cs typeface="Arial Unicode MS" pitchFamily="34" charset="-128"/>
              </a:rPr>
              <a:t>Article 133 - Conduct unbecoming an officer and a gentleman. </a:t>
            </a:r>
            <a:br>
              <a:rPr lang="en-US" sz="1000" b="0" dirty="0">
                <a:latin typeface="Arial Unicode MS" pitchFamily="34" charset="-128"/>
                <a:ea typeface="Arial Unicode MS" pitchFamily="34" charset="-128"/>
                <a:cs typeface="Arial Unicode MS" pitchFamily="34" charset="-128"/>
              </a:rPr>
            </a:br>
            <a:endParaRPr lang="en-US" sz="1000" b="0" dirty="0">
              <a:latin typeface="Arial Unicode MS" pitchFamily="34" charset="-128"/>
              <a:ea typeface="Arial Unicode MS" pitchFamily="34" charset="-128"/>
              <a:cs typeface="Arial Unicode MS" pitchFamily="34" charset="-128"/>
            </a:endParaRPr>
          </a:p>
        </p:txBody>
      </p:sp>
      <p:sp>
        <p:nvSpPr>
          <p:cNvPr id="7" name="Rectangle 1029"/>
          <p:cNvSpPr>
            <a:spLocks noChangeArrowheads="1"/>
          </p:cNvSpPr>
          <p:nvPr/>
        </p:nvSpPr>
        <p:spPr bwMode="auto">
          <a:xfrm>
            <a:off x="1712845" y="990601"/>
            <a:ext cx="4038600" cy="215444"/>
          </a:xfrm>
          <a:prstGeom prst="rect">
            <a:avLst/>
          </a:prstGeom>
          <a:noFill/>
          <a:ln w="9525">
            <a:noFill/>
            <a:miter lim="800000"/>
            <a:headEnd/>
            <a:tailEnd/>
          </a:ln>
        </p:spPr>
        <p:txBody>
          <a:bodyPr wrap="square" lIns="0" tIns="0" rIns="0" bIns="0">
            <a:spAutoFit/>
          </a:bodyPr>
          <a:lstStyle/>
          <a:p>
            <a:pPr algn="ctr">
              <a:spcBef>
                <a:spcPct val="50000"/>
              </a:spcBef>
            </a:pPr>
            <a:r>
              <a:rPr lang="en-US" sz="1400" u="sng" dirty="0" smtClean="0">
                <a:solidFill>
                  <a:srgbClr val="000000"/>
                </a:solidFill>
                <a:effectLst>
                  <a:glow rad="63500">
                    <a:schemeClr val="accent3">
                      <a:satMod val="175000"/>
                      <a:alpha val="40000"/>
                    </a:schemeClr>
                  </a:glow>
                </a:effectLst>
                <a:latin typeface="Hanzel Extended" pitchFamily="34" charset="0"/>
                <a:ea typeface="Arial Unicode MS" pitchFamily="34" charset="-128"/>
                <a:cs typeface="Arial Unicode MS" pitchFamily="34" charset="-128"/>
              </a:rPr>
              <a:t>PUNITIVE ARTICLES          OF </a:t>
            </a:r>
            <a:r>
              <a:rPr lang="en-US" sz="1400" u="sng" dirty="0">
                <a:solidFill>
                  <a:srgbClr val="000000"/>
                </a:solidFill>
                <a:effectLst>
                  <a:glow rad="63500">
                    <a:schemeClr val="accent3">
                      <a:satMod val="175000"/>
                      <a:alpha val="40000"/>
                    </a:schemeClr>
                  </a:glow>
                </a:effectLst>
                <a:latin typeface="Hanzel Extended" pitchFamily="34" charset="0"/>
                <a:ea typeface="Arial Unicode MS" pitchFamily="34" charset="-128"/>
                <a:cs typeface="Arial Unicode MS" pitchFamily="34" charset="-128"/>
              </a:rPr>
              <a:t>THE UCMJ</a:t>
            </a:r>
            <a:endParaRPr lang="en-US" sz="1400" b="0" dirty="0">
              <a:effectLst>
                <a:glow rad="63500">
                  <a:schemeClr val="accent3">
                    <a:satMod val="175000"/>
                    <a:alpha val="40000"/>
                  </a:schemeClr>
                </a:glow>
              </a:effectLst>
              <a:latin typeface="Hanzel Extended" pitchFamily="34" charset="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cubkgd.jpg"/>
          <p:cNvPicPr>
            <a:picLocks noChangeAspect="1"/>
          </p:cNvPicPr>
          <p:nvPr/>
        </p:nvPicPr>
        <p:blipFill>
          <a:blip r:embed="rId3" cstate="print">
            <a:lum bright="20000" contrast="-12000"/>
          </a:blip>
          <a:srcRect l="50929" r="947"/>
          <a:stretch>
            <a:fillRect/>
          </a:stretch>
        </p:blipFill>
        <p:spPr>
          <a:xfrm>
            <a:off x="1752601" y="838200"/>
            <a:ext cx="3960631" cy="6172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1700254" y="1835898"/>
            <a:ext cx="2185947" cy="4385816"/>
          </a:xfrm>
          <a:prstGeom prst="rect">
            <a:avLst/>
          </a:prstGeom>
          <a:noFill/>
        </p:spPr>
        <p:txBody>
          <a:bodyPr wrap="square" rtlCol="0">
            <a:spAutoFit/>
          </a:bodyPr>
          <a:lstStyle/>
          <a:p>
            <a:pPr eaLnBrk="0" fontAlgn="base" hangingPunct="0"/>
            <a:r>
              <a:rPr lang="en-US" sz="900" dirty="0" smtClean="0"/>
              <a:t>-Abusing public animal. </a:t>
            </a:r>
          </a:p>
          <a:p>
            <a:pPr eaLnBrk="0" fontAlgn="base" hangingPunct="0"/>
            <a:r>
              <a:rPr lang="en-US" sz="900" dirty="0" smtClean="0"/>
              <a:t>-Adultery. </a:t>
            </a:r>
          </a:p>
          <a:p>
            <a:pPr eaLnBrk="0" fontAlgn="base" hangingPunct="0"/>
            <a:r>
              <a:rPr lang="en-US" sz="900" dirty="0" smtClean="0"/>
              <a:t>-Assault, indecent. </a:t>
            </a:r>
          </a:p>
          <a:p>
            <a:pPr eaLnBrk="0" fontAlgn="base" hangingPunct="0"/>
            <a:r>
              <a:rPr lang="en-US" sz="900" dirty="0" smtClean="0"/>
              <a:t>-Assault, w/ intent to murder, rape, etc. </a:t>
            </a:r>
          </a:p>
          <a:p>
            <a:pPr eaLnBrk="0" fontAlgn="base" hangingPunct="0"/>
            <a:r>
              <a:rPr lang="en-US" sz="900" dirty="0" smtClean="0"/>
              <a:t>-Bigamy. </a:t>
            </a:r>
          </a:p>
          <a:p>
            <a:pPr eaLnBrk="0" fontAlgn="base" hangingPunct="0"/>
            <a:r>
              <a:rPr lang="en-US" sz="900" dirty="0" smtClean="0"/>
              <a:t>-Bribery &amp; graft. </a:t>
            </a:r>
          </a:p>
          <a:p>
            <a:pPr eaLnBrk="0" fontAlgn="base" hangingPunct="0"/>
            <a:r>
              <a:rPr lang="en-US" sz="900" dirty="0" smtClean="0"/>
              <a:t>-Burning w/ intent to defraud. </a:t>
            </a:r>
          </a:p>
          <a:p>
            <a:pPr eaLnBrk="0" fontAlgn="base" hangingPunct="0"/>
            <a:r>
              <a:rPr lang="en-US" sz="900" dirty="0" smtClean="0"/>
              <a:t>-Check, worthless, making &amp; uttering. </a:t>
            </a:r>
          </a:p>
          <a:p>
            <a:pPr eaLnBrk="0" fontAlgn="base" hangingPunct="0"/>
            <a:r>
              <a:rPr lang="en-US" sz="900" dirty="0" smtClean="0"/>
              <a:t>-Cohabitation, wrongful. </a:t>
            </a:r>
          </a:p>
          <a:p>
            <a:pPr eaLnBrk="0" fontAlgn="base" hangingPunct="0"/>
            <a:r>
              <a:rPr lang="en-US" sz="900" dirty="0" smtClean="0"/>
              <a:t>-Debt, dishonorable failure to pay. </a:t>
            </a:r>
          </a:p>
          <a:p>
            <a:pPr eaLnBrk="0" fontAlgn="base" hangingPunct="0"/>
            <a:r>
              <a:rPr lang="en-US" sz="900" dirty="0" smtClean="0"/>
              <a:t>-Disloyal statements. </a:t>
            </a:r>
          </a:p>
          <a:p>
            <a:pPr eaLnBrk="0" fontAlgn="base" hangingPunct="0"/>
            <a:r>
              <a:rPr lang="en-US" sz="900" dirty="0" smtClean="0"/>
              <a:t>-Disorderly conduct, drunkenness. </a:t>
            </a:r>
          </a:p>
          <a:p>
            <a:pPr eaLnBrk="0" fontAlgn="base" hangingPunct="0"/>
            <a:r>
              <a:rPr lang="en-US" sz="900" dirty="0" smtClean="0"/>
              <a:t>-Drinking liquor w/ prisoner. </a:t>
            </a:r>
          </a:p>
          <a:p>
            <a:pPr eaLnBrk="0" fontAlgn="base" hangingPunct="0"/>
            <a:r>
              <a:rPr lang="en-US" sz="900" dirty="0" smtClean="0"/>
              <a:t>-Drunk prisoner. </a:t>
            </a:r>
          </a:p>
          <a:p>
            <a:pPr eaLnBrk="0" fontAlgn="base" hangingPunct="0"/>
            <a:r>
              <a:rPr lang="en-US" sz="900" dirty="0" smtClean="0"/>
              <a:t>-Drunkenness, incapacitation for duty. </a:t>
            </a:r>
          </a:p>
          <a:p>
            <a:pPr eaLnBrk="0" fontAlgn="base" hangingPunct="0"/>
            <a:r>
              <a:rPr lang="en-US" sz="900" dirty="0" smtClean="0"/>
              <a:t>-False or unauthorized pass. </a:t>
            </a:r>
          </a:p>
          <a:p>
            <a:pPr eaLnBrk="0" fontAlgn="base" hangingPunct="0"/>
            <a:r>
              <a:rPr lang="en-US" sz="900" dirty="0" smtClean="0"/>
              <a:t>-False pretenses, obtaining services under. </a:t>
            </a:r>
          </a:p>
          <a:p>
            <a:pPr eaLnBrk="0" fontAlgn="base" hangingPunct="0"/>
            <a:r>
              <a:rPr lang="en-US" sz="900" dirty="0" smtClean="0"/>
              <a:t>-False swearing. </a:t>
            </a:r>
          </a:p>
          <a:p>
            <a:pPr eaLnBrk="0" fontAlgn="base" hangingPunct="0"/>
            <a:r>
              <a:rPr lang="en-US" sz="900" b="1" dirty="0" smtClean="0"/>
              <a:t>-</a:t>
            </a:r>
            <a:r>
              <a:rPr lang="en-US" sz="900" b="1" dirty="0" smtClean="0">
                <a:solidFill>
                  <a:srgbClr val="FF0000"/>
                </a:solidFill>
              </a:rPr>
              <a:t>Firearm, discharging through negligence. </a:t>
            </a:r>
            <a:endParaRPr lang="en-US" sz="900" dirty="0" smtClean="0">
              <a:solidFill>
                <a:srgbClr val="FF0000"/>
              </a:solidFill>
            </a:endParaRPr>
          </a:p>
          <a:p>
            <a:pPr eaLnBrk="0" fontAlgn="base" hangingPunct="0"/>
            <a:r>
              <a:rPr lang="en-US" sz="900" dirty="0" smtClean="0"/>
              <a:t>-Firearm, willfully discharging, endangering life. </a:t>
            </a:r>
          </a:p>
          <a:p>
            <a:pPr eaLnBrk="0" fontAlgn="base" hangingPunct="0"/>
            <a:r>
              <a:rPr lang="en-US" sz="900" dirty="0" smtClean="0"/>
              <a:t>-Fleeing scene of accident. </a:t>
            </a:r>
          </a:p>
          <a:p>
            <a:pPr eaLnBrk="0" fontAlgn="base" hangingPunct="0"/>
            <a:r>
              <a:rPr lang="en-US" sz="900" dirty="0" smtClean="0"/>
              <a:t>-Fraternization. </a:t>
            </a:r>
          </a:p>
          <a:p>
            <a:pPr eaLnBrk="0" fontAlgn="base" hangingPunct="0"/>
            <a:r>
              <a:rPr lang="en-US" sz="900" dirty="0" smtClean="0"/>
              <a:t>-Gambling w/ subordinate. </a:t>
            </a:r>
          </a:p>
          <a:p>
            <a:pPr eaLnBrk="0" fontAlgn="base" hangingPunct="0"/>
            <a:r>
              <a:rPr lang="en-US" sz="900" dirty="0" smtClean="0"/>
              <a:t>-Homicide, negligent. </a:t>
            </a:r>
          </a:p>
          <a:p>
            <a:pPr eaLnBrk="0" fontAlgn="base" hangingPunct="0"/>
            <a:r>
              <a:rPr lang="en-US" sz="900" dirty="0" smtClean="0"/>
              <a:t>-Impersonating Officer, WO, NCO, or official. </a:t>
            </a:r>
          </a:p>
          <a:p>
            <a:pPr eaLnBrk="0" fontAlgn="base" hangingPunct="0"/>
            <a:r>
              <a:rPr lang="en-US" sz="900" dirty="0" smtClean="0"/>
              <a:t>-Indecent acts or liberties w/ child. </a:t>
            </a:r>
          </a:p>
          <a:p>
            <a:pPr eaLnBrk="0" fontAlgn="base" hangingPunct="0"/>
            <a:r>
              <a:rPr lang="en-US" sz="900" dirty="0" smtClean="0"/>
              <a:t>-Indecent exposure. </a:t>
            </a:r>
          </a:p>
          <a:p>
            <a:pPr eaLnBrk="0" fontAlgn="base" hangingPunct="0"/>
            <a:r>
              <a:rPr lang="en-US" sz="900" dirty="0" smtClean="0"/>
              <a:t>-Indecent language. </a:t>
            </a:r>
          </a:p>
          <a:p>
            <a:pPr eaLnBrk="0" fontAlgn="base" hangingPunct="0"/>
            <a:r>
              <a:rPr lang="en-US" sz="900" dirty="0" smtClean="0"/>
              <a:t>-Indecent acts w/ another. </a:t>
            </a:r>
          </a:p>
        </p:txBody>
      </p:sp>
      <p:sp>
        <p:nvSpPr>
          <p:cNvPr id="7" name="TextBox 6"/>
          <p:cNvSpPr txBox="1"/>
          <p:nvPr/>
        </p:nvSpPr>
        <p:spPr>
          <a:xfrm>
            <a:off x="3753631" y="1842624"/>
            <a:ext cx="2037570" cy="5216813"/>
          </a:xfrm>
          <a:prstGeom prst="rect">
            <a:avLst/>
          </a:prstGeom>
          <a:noFill/>
        </p:spPr>
        <p:txBody>
          <a:bodyPr wrap="square" rtlCol="0">
            <a:spAutoFit/>
          </a:bodyPr>
          <a:lstStyle/>
          <a:p>
            <a:pPr eaLnBrk="0" fontAlgn="base" hangingPunct="0"/>
            <a:r>
              <a:rPr lang="en-US" sz="900" dirty="0" smtClean="0"/>
              <a:t>-Jumping from vessel into water. </a:t>
            </a:r>
          </a:p>
          <a:p>
            <a:pPr eaLnBrk="0" fontAlgn="base" hangingPunct="0"/>
            <a:r>
              <a:rPr lang="en-US" sz="900" dirty="0" smtClean="0"/>
              <a:t>-Kidnapping. </a:t>
            </a:r>
          </a:p>
          <a:p>
            <a:pPr eaLnBrk="0" fontAlgn="base" hangingPunct="0"/>
            <a:r>
              <a:rPr lang="en-US" sz="900" dirty="0" smtClean="0"/>
              <a:t>-Mail:  taking, opening, destroying, stealing. </a:t>
            </a:r>
          </a:p>
          <a:p>
            <a:pPr eaLnBrk="0" fontAlgn="base" hangingPunct="0"/>
            <a:r>
              <a:rPr lang="en-US" sz="900" dirty="0" smtClean="0"/>
              <a:t>-Mail:  depositing obscene matters in. </a:t>
            </a:r>
          </a:p>
          <a:p>
            <a:pPr eaLnBrk="0" fontAlgn="base" hangingPunct="0"/>
            <a:r>
              <a:rPr lang="en-US" sz="900" dirty="0" smtClean="0"/>
              <a:t>-Misprision of serious offense. </a:t>
            </a:r>
          </a:p>
          <a:p>
            <a:pPr eaLnBrk="0" fontAlgn="base" hangingPunct="0"/>
            <a:r>
              <a:rPr lang="en-US" sz="900" dirty="0" smtClean="0"/>
              <a:t>-Obstructing justice. </a:t>
            </a:r>
          </a:p>
          <a:p>
            <a:pPr eaLnBrk="0" fontAlgn="base" hangingPunct="0"/>
            <a:r>
              <a:rPr lang="en-US" sz="900" dirty="0" smtClean="0"/>
              <a:t>-Wrongful interference admin proceeding. </a:t>
            </a:r>
          </a:p>
          <a:p>
            <a:pPr eaLnBrk="0" fontAlgn="base" hangingPunct="0"/>
            <a:r>
              <a:rPr lang="en-US" sz="900" dirty="0" smtClean="0"/>
              <a:t>-Pandering &amp; prostitution. </a:t>
            </a:r>
          </a:p>
          <a:p>
            <a:pPr eaLnBrk="0" fontAlgn="base" hangingPunct="0"/>
            <a:r>
              <a:rPr lang="en-US" sz="900" dirty="0" smtClean="0"/>
              <a:t>-Perjury, </a:t>
            </a:r>
            <a:r>
              <a:rPr lang="en-US" sz="900" dirty="0" err="1" smtClean="0"/>
              <a:t>subomation</a:t>
            </a:r>
            <a:r>
              <a:rPr lang="en-US" sz="900" dirty="0" smtClean="0"/>
              <a:t>. </a:t>
            </a:r>
          </a:p>
          <a:p>
            <a:pPr eaLnBrk="0" fontAlgn="base" hangingPunct="0"/>
            <a:r>
              <a:rPr lang="en-US" sz="900" dirty="0" smtClean="0"/>
              <a:t>-Public record:   altering, destroying, etc. </a:t>
            </a:r>
          </a:p>
          <a:p>
            <a:pPr eaLnBrk="0" fontAlgn="base" hangingPunct="0"/>
            <a:r>
              <a:rPr lang="en-US" sz="900" dirty="0" smtClean="0"/>
              <a:t>-Quarantine:  medical, breaking. </a:t>
            </a:r>
          </a:p>
          <a:p>
            <a:pPr eaLnBrk="0" fontAlgn="base" hangingPunct="0"/>
            <a:r>
              <a:rPr lang="en-US" sz="900" dirty="0" smtClean="0"/>
              <a:t>-Restriction, breaking. </a:t>
            </a:r>
          </a:p>
          <a:p>
            <a:pPr eaLnBrk="0" fontAlgn="base" hangingPunct="0"/>
            <a:r>
              <a:rPr lang="en-US" sz="900" dirty="0" smtClean="0"/>
              <a:t>-Abusing public animal. </a:t>
            </a:r>
          </a:p>
          <a:p>
            <a:pPr eaLnBrk="0" fontAlgn="base" hangingPunct="0"/>
            <a:r>
              <a:rPr lang="en-US" sz="900" dirty="0" smtClean="0"/>
              <a:t>-Adultery. </a:t>
            </a:r>
          </a:p>
          <a:p>
            <a:pPr eaLnBrk="0" fontAlgn="base" hangingPunct="0"/>
            <a:r>
              <a:rPr lang="en-US" sz="900" dirty="0" smtClean="0"/>
              <a:t>-Assault, indecent. </a:t>
            </a:r>
          </a:p>
          <a:p>
            <a:pPr eaLnBrk="0" fontAlgn="base" hangingPunct="0"/>
            <a:r>
              <a:rPr lang="en-US" sz="900" dirty="0" smtClean="0"/>
              <a:t>-Assault, w/ intent to murder, rape, etc. </a:t>
            </a:r>
          </a:p>
          <a:p>
            <a:pPr eaLnBrk="0" fontAlgn="base" hangingPunct="0"/>
            <a:r>
              <a:rPr lang="en-US" sz="900" dirty="0" smtClean="0"/>
              <a:t>-Bigamy. </a:t>
            </a:r>
          </a:p>
          <a:p>
            <a:pPr eaLnBrk="0" fontAlgn="base" hangingPunct="0"/>
            <a:r>
              <a:rPr lang="en-US" sz="900" dirty="0" smtClean="0"/>
              <a:t>-Bribery &amp; graft. </a:t>
            </a:r>
          </a:p>
          <a:p>
            <a:pPr eaLnBrk="0" fontAlgn="base" hangingPunct="0"/>
            <a:r>
              <a:rPr lang="en-US" sz="900" dirty="0" smtClean="0"/>
              <a:t>-Seizure of property:   preventing. </a:t>
            </a:r>
          </a:p>
          <a:p>
            <a:pPr eaLnBrk="0" fontAlgn="base" hangingPunct="0"/>
            <a:r>
              <a:rPr lang="en-US" sz="900" dirty="0" smtClean="0"/>
              <a:t>-Sentinel or lookout: offenses against or by. </a:t>
            </a:r>
          </a:p>
          <a:p>
            <a:pPr eaLnBrk="0" fontAlgn="base" hangingPunct="0"/>
            <a:r>
              <a:rPr lang="en-US" sz="900" dirty="0" smtClean="0"/>
              <a:t>-Soliciting another to commit an offense. </a:t>
            </a:r>
          </a:p>
          <a:p>
            <a:pPr eaLnBrk="0" fontAlgn="base" hangingPunct="0"/>
            <a:r>
              <a:rPr lang="en-US" sz="900" dirty="0" smtClean="0"/>
              <a:t>-Stolen property: knowing receipt, etc. </a:t>
            </a:r>
          </a:p>
          <a:p>
            <a:pPr eaLnBrk="0" fontAlgn="base" hangingPunct="0"/>
            <a:r>
              <a:rPr lang="en-US" sz="900" dirty="0" smtClean="0"/>
              <a:t>-Straggling. </a:t>
            </a:r>
          </a:p>
          <a:p>
            <a:pPr eaLnBrk="0" fontAlgn="base" hangingPunct="0"/>
            <a:r>
              <a:rPr lang="en-US" sz="900" dirty="0" smtClean="0"/>
              <a:t>-Testify:  wrongful refusal. </a:t>
            </a:r>
          </a:p>
          <a:p>
            <a:pPr eaLnBrk="0" fontAlgn="base" hangingPunct="0"/>
            <a:r>
              <a:rPr lang="en-US" sz="900" dirty="0" smtClean="0"/>
              <a:t>-Threat or hoax:  bomb. </a:t>
            </a:r>
          </a:p>
          <a:p>
            <a:pPr eaLnBrk="0" fontAlgn="base" hangingPunct="0"/>
            <a:r>
              <a:rPr lang="en-US" sz="900" dirty="0" smtClean="0"/>
              <a:t>-Threat, communicating. </a:t>
            </a:r>
          </a:p>
          <a:p>
            <a:pPr eaLnBrk="0" fontAlgn="base" hangingPunct="0"/>
            <a:r>
              <a:rPr lang="en-US" sz="900" dirty="0" smtClean="0"/>
              <a:t>-Unlawful entry. </a:t>
            </a:r>
          </a:p>
          <a:p>
            <a:pPr eaLnBrk="0" fontAlgn="base" hangingPunct="0"/>
            <a:r>
              <a:rPr lang="en-US" sz="900" dirty="0" smtClean="0"/>
              <a:t>-Weapon, concealed carrying. </a:t>
            </a:r>
          </a:p>
          <a:p>
            <a:pPr eaLnBrk="0" fontAlgn="base" hangingPunct="0"/>
            <a:r>
              <a:rPr lang="en-US" sz="900" dirty="0" smtClean="0"/>
              <a:t>-Wearing unauthorized insignia, badge, etc. </a:t>
            </a:r>
          </a:p>
          <a:p>
            <a:pPr eaLnBrk="0" fontAlgn="base" hangingPunct="0"/>
            <a:endParaRPr lang="en-US" sz="900" dirty="0" smtClean="0"/>
          </a:p>
          <a:p>
            <a:endParaRPr lang="en-US" sz="900" dirty="0"/>
          </a:p>
        </p:txBody>
      </p:sp>
      <p:sp>
        <p:nvSpPr>
          <p:cNvPr id="8" name="Rectangle 8"/>
          <p:cNvSpPr>
            <a:spLocks noChangeArrowheads="1"/>
          </p:cNvSpPr>
          <p:nvPr/>
        </p:nvSpPr>
        <p:spPr bwMode="auto">
          <a:xfrm>
            <a:off x="1736699" y="1627361"/>
            <a:ext cx="3849755" cy="277641"/>
          </a:xfrm>
          <a:prstGeom prst="rect">
            <a:avLst/>
          </a:prstGeom>
          <a:noFill/>
          <a:ln w="47625" cmpd="thinThick">
            <a:noFill/>
            <a:miter lim="800000"/>
            <a:headEnd/>
            <a:tailEnd/>
          </a:ln>
          <a:effectLst/>
        </p:spPr>
        <p:txBody>
          <a:bodyPr wrap="square" lIns="92075" tIns="46038" rIns="92075" bIns="46038">
            <a:spAutoFit/>
          </a:bodyPr>
          <a:lstStyle/>
          <a:p>
            <a:pPr algn="l" defTabSz="228600"/>
            <a:r>
              <a:rPr lang="en-US" sz="1200" b="0" dirty="0">
                <a:solidFill>
                  <a:srgbClr val="A50021"/>
                </a:solidFill>
                <a:latin typeface="Arial Unicode MS" pitchFamily="34" charset="-128"/>
                <a:ea typeface="Arial Unicode MS" pitchFamily="34" charset="-128"/>
                <a:cs typeface="Arial Unicode MS" pitchFamily="34" charset="-128"/>
              </a:rPr>
              <a:t>Article 134 - General article - See below.</a:t>
            </a:r>
            <a:r>
              <a:rPr lang="en-US" sz="1200" b="0" dirty="0">
                <a:latin typeface="Arial Unicode MS" pitchFamily="34" charset="-128"/>
                <a:ea typeface="Arial Unicode MS" pitchFamily="34" charset="-128"/>
                <a:cs typeface="Arial Unicode MS" pitchFamily="34" charset="-128"/>
              </a:rPr>
              <a:t> </a:t>
            </a:r>
          </a:p>
        </p:txBody>
      </p:sp>
      <p:sp>
        <p:nvSpPr>
          <p:cNvPr id="9" name="Rectangle 1029"/>
          <p:cNvSpPr>
            <a:spLocks noChangeArrowheads="1"/>
          </p:cNvSpPr>
          <p:nvPr/>
        </p:nvSpPr>
        <p:spPr bwMode="auto">
          <a:xfrm>
            <a:off x="1712845" y="1142151"/>
            <a:ext cx="4038600" cy="215444"/>
          </a:xfrm>
          <a:prstGeom prst="rect">
            <a:avLst/>
          </a:prstGeom>
          <a:noFill/>
          <a:ln w="9525">
            <a:noFill/>
            <a:miter lim="800000"/>
            <a:headEnd/>
            <a:tailEnd/>
          </a:ln>
        </p:spPr>
        <p:txBody>
          <a:bodyPr wrap="square" lIns="0" tIns="0" rIns="0" bIns="0">
            <a:spAutoFit/>
          </a:bodyPr>
          <a:lstStyle/>
          <a:p>
            <a:pPr algn="ctr">
              <a:spcBef>
                <a:spcPct val="50000"/>
              </a:spcBef>
            </a:pPr>
            <a:r>
              <a:rPr lang="en-US" sz="1400" u="sng" dirty="0" smtClean="0">
                <a:solidFill>
                  <a:srgbClr val="000000"/>
                </a:solidFill>
                <a:effectLst>
                  <a:glow rad="63500">
                    <a:schemeClr val="accent3">
                      <a:satMod val="175000"/>
                      <a:alpha val="40000"/>
                    </a:schemeClr>
                  </a:glow>
                </a:effectLst>
                <a:latin typeface="Hanzel Extended" pitchFamily="34" charset="0"/>
                <a:ea typeface="Arial Unicode MS" pitchFamily="34" charset="-128"/>
                <a:cs typeface="Arial Unicode MS" pitchFamily="34" charset="-128"/>
              </a:rPr>
              <a:t>PUNITIVE ARTICLES          OF </a:t>
            </a:r>
            <a:r>
              <a:rPr lang="en-US" sz="1400" u="sng" dirty="0">
                <a:solidFill>
                  <a:srgbClr val="000000"/>
                </a:solidFill>
                <a:effectLst>
                  <a:glow rad="63500">
                    <a:schemeClr val="accent3">
                      <a:satMod val="175000"/>
                      <a:alpha val="40000"/>
                    </a:schemeClr>
                  </a:glow>
                </a:effectLst>
                <a:latin typeface="Hanzel Extended" pitchFamily="34" charset="0"/>
                <a:ea typeface="Arial Unicode MS" pitchFamily="34" charset="-128"/>
                <a:cs typeface="Arial Unicode MS" pitchFamily="34" charset="-128"/>
              </a:rPr>
              <a:t>THE UCMJ</a:t>
            </a:r>
            <a:endParaRPr lang="en-US" sz="1400" b="0" dirty="0">
              <a:effectLst>
                <a:glow rad="63500">
                  <a:schemeClr val="accent3">
                    <a:satMod val="175000"/>
                    <a:alpha val="40000"/>
                  </a:schemeClr>
                </a:glow>
              </a:effectLst>
              <a:latin typeface="Hanzel Extended" pitchFamily="34" charset="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cubkgd.jpg"/>
          <p:cNvPicPr>
            <a:picLocks noChangeAspect="1"/>
          </p:cNvPicPr>
          <p:nvPr/>
        </p:nvPicPr>
        <p:blipFill>
          <a:blip r:embed="rId3" cstate="print">
            <a:lum bright="20000" contrast="-12000"/>
          </a:blip>
          <a:srcRect l="50929" r="947"/>
          <a:stretch>
            <a:fillRect/>
          </a:stretch>
        </p:blipFill>
        <p:spPr>
          <a:xfrm>
            <a:off x="1434238" y="685800"/>
            <a:ext cx="3960631" cy="6172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1402488" y="685800"/>
            <a:ext cx="4160113" cy="6247864"/>
          </a:xfrm>
          <a:prstGeom prst="rect">
            <a:avLst/>
          </a:prstGeom>
          <a:noFill/>
        </p:spPr>
        <p:txBody>
          <a:bodyPr wrap="none" rtlCol="0">
            <a:spAutoFit/>
          </a:bodyPr>
          <a:lstStyle/>
          <a:p>
            <a:r>
              <a:rPr lang="en-US" sz="800" u="sng" dirty="0" smtClean="0"/>
              <a:t>Friendly Polite Phrases:</a:t>
            </a:r>
          </a:p>
          <a:p>
            <a:endParaRPr lang="en-US" sz="800" dirty="0"/>
          </a:p>
          <a:p>
            <a:r>
              <a:rPr lang="en-US" sz="800" dirty="0" smtClean="0"/>
              <a:t>- Hello (“peace be with you”)		</a:t>
            </a:r>
            <a:r>
              <a:rPr lang="en-US" sz="800" dirty="0" err="1" smtClean="0"/>
              <a:t>es</a:t>
            </a:r>
            <a:r>
              <a:rPr lang="en-US" sz="800" dirty="0" smtClean="0"/>
              <a:t>-salaam a-lay-</a:t>
            </a:r>
            <a:r>
              <a:rPr lang="en-US" sz="800" dirty="0" err="1" smtClean="0"/>
              <a:t>kum</a:t>
            </a:r>
            <a:endParaRPr lang="en-US" sz="800" dirty="0" smtClean="0"/>
          </a:p>
          <a:p>
            <a:pPr>
              <a:buFontTx/>
              <a:buChar char="-"/>
            </a:pPr>
            <a:r>
              <a:rPr lang="en-US" sz="800" dirty="0" smtClean="0"/>
              <a:t> Hello (response to above: peace be with you too”)	</a:t>
            </a:r>
            <a:r>
              <a:rPr lang="en-US" sz="800" dirty="0" err="1" smtClean="0"/>
              <a:t>wa</a:t>
            </a:r>
            <a:r>
              <a:rPr lang="en-US" sz="800" dirty="0" smtClean="0"/>
              <a:t> </a:t>
            </a:r>
            <a:r>
              <a:rPr lang="en-US" sz="800" dirty="0" err="1" smtClean="0"/>
              <a:t>alay-kum</a:t>
            </a:r>
            <a:r>
              <a:rPr lang="en-US" sz="800" dirty="0" smtClean="0"/>
              <a:t> </a:t>
            </a:r>
            <a:r>
              <a:rPr lang="en-US" sz="800" dirty="0" err="1" smtClean="0"/>
              <a:t>es</a:t>
            </a:r>
            <a:r>
              <a:rPr lang="en-US" sz="800" dirty="0" smtClean="0"/>
              <a:t>-salaam</a:t>
            </a:r>
          </a:p>
          <a:p>
            <a:pPr>
              <a:buFontTx/>
              <a:buChar char="-"/>
            </a:pPr>
            <a:r>
              <a:rPr lang="en-US" sz="800" dirty="0"/>
              <a:t> </a:t>
            </a:r>
            <a:r>
              <a:rPr lang="en-US" sz="800" dirty="0" smtClean="0"/>
              <a:t>Hello			mar-</a:t>
            </a:r>
            <a:r>
              <a:rPr lang="en-US" sz="800" dirty="0" err="1" smtClean="0"/>
              <a:t>haba</a:t>
            </a:r>
            <a:endParaRPr lang="en-US" sz="800" dirty="0" smtClean="0"/>
          </a:p>
          <a:p>
            <a:pPr>
              <a:buFontTx/>
              <a:buChar char="-"/>
            </a:pPr>
            <a:r>
              <a:rPr lang="en-US" sz="800" dirty="0"/>
              <a:t> </a:t>
            </a:r>
            <a:r>
              <a:rPr lang="en-US" sz="800" dirty="0" smtClean="0"/>
              <a:t>Nice to meet you/welcome		ah-</a:t>
            </a:r>
            <a:r>
              <a:rPr lang="en-US" sz="800" dirty="0" err="1" smtClean="0"/>
              <a:t>lan</a:t>
            </a:r>
            <a:r>
              <a:rPr lang="en-US" sz="800" dirty="0" smtClean="0"/>
              <a:t> </a:t>
            </a:r>
            <a:r>
              <a:rPr lang="en-US" sz="800" dirty="0" err="1" smtClean="0"/>
              <a:t>wa</a:t>
            </a:r>
            <a:r>
              <a:rPr lang="en-US" sz="800" dirty="0" smtClean="0"/>
              <a:t> </a:t>
            </a:r>
            <a:r>
              <a:rPr lang="en-US" sz="800" dirty="0" err="1" smtClean="0"/>
              <a:t>sah-lan</a:t>
            </a:r>
            <a:endParaRPr lang="en-US" sz="800" dirty="0" smtClean="0"/>
          </a:p>
          <a:p>
            <a:pPr>
              <a:buFontTx/>
              <a:buChar char="-"/>
            </a:pPr>
            <a:r>
              <a:rPr lang="en-US" sz="800" dirty="0"/>
              <a:t> </a:t>
            </a:r>
            <a:r>
              <a:rPr lang="en-US" sz="800" dirty="0" smtClean="0"/>
              <a:t>Goodbye			ma </a:t>
            </a:r>
            <a:r>
              <a:rPr lang="en-US" sz="800" dirty="0" err="1" smtClean="0"/>
              <a:t>es-salaama</a:t>
            </a:r>
            <a:endParaRPr lang="en-US" sz="800" dirty="0"/>
          </a:p>
          <a:p>
            <a:pPr>
              <a:buFontTx/>
              <a:buChar char="-"/>
            </a:pPr>
            <a:r>
              <a:rPr lang="en-US" sz="800" dirty="0" smtClean="0"/>
              <a:t> Please			</a:t>
            </a:r>
            <a:r>
              <a:rPr lang="en-US" sz="800" dirty="0" err="1" smtClean="0"/>
              <a:t>bala</a:t>
            </a:r>
            <a:r>
              <a:rPr lang="en-US" sz="800" dirty="0" smtClean="0"/>
              <a:t> </a:t>
            </a:r>
            <a:r>
              <a:rPr lang="en-US" sz="800" dirty="0" err="1" smtClean="0"/>
              <a:t>zah</a:t>
            </a:r>
            <a:r>
              <a:rPr lang="en-US" sz="800" dirty="0" smtClean="0"/>
              <a:t>-me OR min </a:t>
            </a:r>
            <a:r>
              <a:rPr lang="en-US" sz="800" dirty="0" err="1" smtClean="0"/>
              <a:t>fahd-lek</a:t>
            </a:r>
            <a:endParaRPr lang="en-US" sz="800" dirty="0" smtClean="0"/>
          </a:p>
          <a:p>
            <a:pPr>
              <a:buFontTx/>
              <a:buChar char="-"/>
            </a:pPr>
            <a:r>
              <a:rPr lang="en-US" sz="800" dirty="0"/>
              <a:t> </a:t>
            </a:r>
            <a:r>
              <a:rPr lang="en-US" sz="800" dirty="0" smtClean="0"/>
              <a:t>Thank you			</a:t>
            </a:r>
            <a:r>
              <a:rPr lang="en-US" sz="800" dirty="0" err="1" smtClean="0"/>
              <a:t>shookran</a:t>
            </a:r>
            <a:endParaRPr lang="en-US" sz="800" dirty="0" smtClean="0"/>
          </a:p>
          <a:p>
            <a:pPr>
              <a:buFontTx/>
              <a:buChar char="-"/>
            </a:pPr>
            <a:r>
              <a:rPr lang="en-US" sz="800" dirty="0"/>
              <a:t> </a:t>
            </a:r>
            <a:r>
              <a:rPr lang="en-US" sz="800" dirty="0" smtClean="0"/>
              <a:t>You’re welcome			</a:t>
            </a:r>
            <a:r>
              <a:rPr lang="en-US" sz="800" dirty="0" err="1" smtClean="0"/>
              <a:t>af</a:t>
            </a:r>
            <a:r>
              <a:rPr lang="en-US" sz="800" dirty="0" smtClean="0"/>
              <a:t>-wan</a:t>
            </a:r>
          </a:p>
          <a:p>
            <a:pPr>
              <a:buFontTx/>
              <a:buChar char="-"/>
            </a:pPr>
            <a:r>
              <a:rPr lang="en-US" sz="800" dirty="0"/>
              <a:t> </a:t>
            </a:r>
            <a:r>
              <a:rPr lang="en-US" sz="800" dirty="0" smtClean="0"/>
              <a:t>How are you?			</a:t>
            </a:r>
            <a:r>
              <a:rPr lang="en-US" sz="800" dirty="0" err="1" smtClean="0"/>
              <a:t>shlo-nak</a:t>
            </a:r>
            <a:r>
              <a:rPr lang="en-US" sz="800" dirty="0" smtClean="0"/>
              <a:t>?</a:t>
            </a:r>
          </a:p>
          <a:p>
            <a:pPr>
              <a:buFontTx/>
              <a:buChar char="-"/>
            </a:pPr>
            <a:r>
              <a:rPr lang="en-US" sz="800" dirty="0"/>
              <a:t> </a:t>
            </a:r>
            <a:r>
              <a:rPr lang="en-US" sz="800" dirty="0" smtClean="0"/>
              <a:t>I am fine			</a:t>
            </a:r>
            <a:r>
              <a:rPr lang="en-US" sz="800" dirty="0" err="1" smtClean="0"/>
              <a:t>zain</a:t>
            </a:r>
            <a:endParaRPr lang="en-US" sz="800" dirty="0" smtClean="0"/>
          </a:p>
          <a:p>
            <a:pPr>
              <a:buFontTx/>
              <a:buChar char="-"/>
            </a:pPr>
            <a:r>
              <a:rPr lang="en-US" sz="800" dirty="0"/>
              <a:t> </a:t>
            </a:r>
            <a:r>
              <a:rPr lang="en-US" sz="800" dirty="0" smtClean="0"/>
              <a:t>What is your name?			</a:t>
            </a:r>
            <a:r>
              <a:rPr lang="en-US" sz="800" dirty="0" err="1" smtClean="0"/>
              <a:t>shinoo</a:t>
            </a:r>
            <a:r>
              <a:rPr lang="en-US" sz="800" dirty="0" smtClean="0"/>
              <a:t> </a:t>
            </a:r>
            <a:r>
              <a:rPr lang="en-US" sz="800" dirty="0" err="1" smtClean="0"/>
              <a:t>ismak</a:t>
            </a:r>
            <a:r>
              <a:rPr lang="en-US" sz="800" dirty="0" smtClean="0"/>
              <a:t>?</a:t>
            </a:r>
          </a:p>
          <a:p>
            <a:pPr>
              <a:buFontTx/>
              <a:buChar char="-"/>
            </a:pPr>
            <a:r>
              <a:rPr lang="en-US" sz="800" dirty="0"/>
              <a:t> </a:t>
            </a:r>
            <a:r>
              <a:rPr lang="en-US" sz="800" dirty="0" smtClean="0"/>
              <a:t>My name is….			</a:t>
            </a:r>
            <a:r>
              <a:rPr lang="en-US" sz="800" dirty="0" err="1"/>
              <a:t>i</a:t>
            </a:r>
            <a:r>
              <a:rPr lang="en-US" sz="800" dirty="0" err="1" smtClean="0"/>
              <a:t>smee</a:t>
            </a:r>
            <a:r>
              <a:rPr lang="en-US" sz="800" dirty="0" smtClean="0"/>
              <a:t>……</a:t>
            </a:r>
          </a:p>
          <a:p>
            <a:pPr>
              <a:buFontTx/>
              <a:buChar char="-"/>
            </a:pPr>
            <a:r>
              <a:rPr lang="en-US" sz="800" dirty="0"/>
              <a:t> </a:t>
            </a:r>
            <a:r>
              <a:rPr lang="en-US" sz="800" dirty="0" smtClean="0"/>
              <a:t>I am sorry			</a:t>
            </a:r>
            <a:r>
              <a:rPr lang="en-US" sz="800" dirty="0" err="1" smtClean="0"/>
              <a:t>ana</a:t>
            </a:r>
            <a:r>
              <a:rPr lang="en-US" sz="800" dirty="0" smtClean="0"/>
              <a:t> </a:t>
            </a:r>
            <a:r>
              <a:rPr lang="en-US" sz="800" dirty="0" err="1" smtClean="0"/>
              <a:t>assef</a:t>
            </a:r>
            <a:endParaRPr lang="en-US" sz="800" dirty="0" smtClean="0"/>
          </a:p>
          <a:p>
            <a:pPr>
              <a:buFontTx/>
              <a:buChar char="-"/>
            </a:pPr>
            <a:r>
              <a:rPr lang="en-US" sz="800" dirty="0"/>
              <a:t> </a:t>
            </a:r>
            <a:r>
              <a:rPr lang="en-US" sz="800" dirty="0" smtClean="0"/>
              <a:t>Excuse me/I need your attention 		lo </a:t>
            </a:r>
            <a:r>
              <a:rPr lang="en-US" sz="800" dirty="0" err="1" smtClean="0"/>
              <a:t>sa</a:t>
            </a:r>
            <a:r>
              <a:rPr lang="en-US" sz="800" dirty="0" smtClean="0"/>
              <a:t>-</a:t>
            </a:r>
            <a:r>
              <a:rPr lang="en-US" sz="800" dirty="0" err="1" smtClean="0"/>
              <a:t>mah</a:t>
            </a:r>
            <a:r>
              <a:rPr lang="en-US" sz="800" dirty="0" smtClean="0"/>
              <a:t>-t</a:t>
            </a:r>
          </a:p>
          <a:p>
            <a:pPr>
              <a:buFontTx/>
              <a:buChar char="-"/>
            </a:pPr>
            <a:endParaRPr lang="en-US" sz="800" dirty="0"/>
          </a:p>
          <a:p>
            <a:pPr>
              <a:buFontTx/>
              <a:buChar char="-"/>
            </a:pPr>
            <a:endParaRPr lang="en-US" sz="800" dirty="0" smtClean="0"/>
          </a:p>
          <a:p>
            <a:r>
              <a:rPr lang="en-US" sz="800" u="sng" dirty="0" smtClean="0"/>
              <a:t>Family Life:</a:t>
            </a:r>
          </a:p>
          <a:p>
            <a:endParaRPr lang="en-US" sz="800" dirty="0"/>
          </a:p>
          <a:p>
            <a:pPr>
              <a:buFontTx/>
              <a:buChar char="-"/>
            </a:pPr>
            <a:r>
              <a:rPr lang="en-US" sz="800" dirty="0" smtClean="0"/>
              <a:t> Yes			</a:t>
            </a:r>
            <a:r>
              <a:rPr lang="en-US" sz="800" dirty="0" err="1" smtClean="0"/>
              <a:t>naam</a:t>
            </a:r>
            <a:endParaRPr lang="en-US" sz="800" dirty="0" smtClean="0"/>
          </a:p>
          <a:p>
            <a:pPr>
              <a:buFontTx/>
              <a:buChar char="-"/>
            </a:pPr>
            <a:r>
              <a:rPr lang="en-US" sz="800" dirty="0"/>
              <a:t> </a:t>
            </a:r>
            <a:r>
              <a:rPr lang="en-US" sz="800" dirty="0" smtClean="0"/>
              <a:t>No			</a:t>
            </a:r>
            <a:r>
              <a:rPr lang="en-US" sz="800" dirty="0" err="1" smtClean="0"/>
              <a:t>laa</a:t>
            </a:r>
            <a:endParaRPr lang="en-US" sz="800" dirty="0" smtClean="0"/>
          </a:p>
          <a:p>
            <a:pPr>
              <a:buFontTx/>
              <a:buChar char="-"/>
            </a:pPr>
            <a:r>
              <a:rPr lang="en-US" sz="800" dirty="0"/>
              <a:t> </a:t>
            </a:r>
            <a:r>
              <a:rPr lang="en-US" sz="800" dirty="0" smtClean="0"/>
              <a:t>Do you live here?			</a:t>
            </a:r>
            <a:r>
              <a:rPr lang="en-US" sz="800" dirty="0" err="1"/>
              <a:t>i</a:t>
            </a:r>
            <a:r>
              <a:rPr lang="en-US" sz="800" dirty="0" err="1" smtClean="0"/>
              <a:t>nta</a:t>
            </a:r>
            <a:r>
              <a:rPr lang="en-US" sz="800" dirty="0" smtClean="0"/>
              <a:t> </a:t>
            </a:r>
            <a:r>
              <a:rPr lang="en-US" sz="800" dirty="0" err="1" smtClean="0"/>
              <a:t>tus-koon</a:t>
            </a:r>
            <a:r>
              <a:rPr lang="en-US" sz="800" dirty="0" smtClean="0"/>
              <a:t> </a:t>
            </a:r>
            <a:r>
              <a:rPr lang="en-US" sz="800" dirty="0" err="1" smtClean="0"/>
              <a:t>hinana</a:t>
            </a:r>
            <a:r>
              <a:rPr lang="en-US" sz="800" dirty="0" smtClean="0"/>
              <a:t>?</a:t>
            </a:r>
          </a:p>
          <a:p>
            <a:pPr>
              <a:buFontTx/>
              <a:buChar char="-"/>
            </a:pPr>
            <a:r>
              <a:rPr lang="en-US" sz="800" dirty="0"/>
              <a:t> </a:t>
            </a:r>
            <a:r>
              <a:rPr lang="en-US" sz="800" dirty="0" smtClean="0"/>
              <a:t>Is this your house/apartment?		ha-</a:t>
            </a:r>
            <a:r>
              <a:rPr lang="en-US" sz="800" dirty="0" err="1" smtClean="0"/>
              <a:t>tha</a:t>
            </a:r>
            <a:r>
              <a:rPr lang="en-US" sz="800" dirty="0" smtClean="0"/>
              <a:t> </a:t>
            </a:r>
            <a:r>
              <a:rPr lang="en-US" sz="800" dirty="0" err="1" smtClean="0"/>
              <a:t>baytek</a:t>
            </a:r>
            <a:r>
              <a:rPr lang="en-US" sz="800" dirty="0" smtClean="0"/>
              <a:t>/</a:t>
            </a:r>
            <a:r>
              <a:rPr lang="en-US" sz="800" dirty="0" err="1" smtClean="0"/>
              <a:t>shu-qak</a:t>
            </a:r>
            <a:r>
              <a:rPr lang="en-US" sz="800" dirty="0" smtClean="0"/>
              <a:t>?</a:t>
            </a:r>
          </a:p>
          <a:p>
            <a:pPr>
              <a:buFontTx/>
              <a:buChar char="-"/>
            </a:pPr>
            <a:r>
              <a:rPr lang="en-US" sz="800" dirty="0"/>
              <a:t> </a:t>
            </a:r>
            <a:r>
              <a:rPr lang="en-US" sz="800" dirty="0" smtClean="0"/>
              <a:t>Do you have children?		</a:t>
            </a:r>
            <a:r>
              <a:rPr lang="en-US" sz="800" dirty="0" err="1"/>
              <a:t>i</a:t>
            </a:r>
            <a:r>
              <a:rPr lang="en-US" sz="800" dirty="0" err="1" smtClean="0"/>
              <a:t>ndak</a:t>
            </a:r>
            <a:r>
              <a:rPr lang="en-US" sz="800" dirty="0" smtClean="0"/>
              <a:t> </a:t>
            </a:r>
            <a:r>
              <a:rPr lang="en-US" sz="800" dirty="0" err="1" smtClean="0"/>
              <a:t>awlad</a:t>
            </a:r>
            <a:r>
              <a:rPr lang="en-US" sz="800" dirty="0" smtClean="0"/>
              <a:t> (</a:t>
            </a:r>
            <a:r>
              <a:rPr lang="en-US" sz="800" dirty="0" err="1" smtClean="0"/>
              <a:t>juhal</a:t>
            </a:r>
            <a:r>
              <a:rPr lang="en-US" sz="800" dirty="0" smtClean="0"/>
              <a:t>)?</a:t>
            </a:r>
          </a:p>
          <a:p>
            <a:pPr>
              <a:buFontTx/>
              <a:buChar char="-"/>
            </a:pPr>
            <a:r>
              <a:rPr lang="en-US" sz="800" dirty="0"/>
              <a:t> </a:t>
            </a:r>
            <a:r>
              <a:rPr lang="en-US" sz="800" dirty="0" smtClean="0"/>
              <a:t>How many?			</a:t>
            </a:r>
            <a:r>
              <a:rPr lang="en-US" sz="800" dirty="0" err="1"/>
              <a:t>i</a:t>
            </a:r>
            <a:r>
              <a:rPr lang="en-US" sz="800" dirty="0" err="1" smtClean="0"/>
              <a:t>sh</a:t>
            </a:r>
            <a:r>
              <a:rPr lang="en-US" sz="800" dirty="0" smtClean="0"/>
              <a:t> gad?</a:t>
            </a:r>
          </a:p>
          <a:p>
            <a:pPr>
              <a:buFontTx/>
              <a:buChar char="-"/>
            </a:pPr>
            <a:r>
              <a:rPr lang="en-US" sz="800" dirty="0"/>
              <a:t> </a:t>
            </a:r>
            <a:r>
              <a:rPr lang="en-US" sz="800" dirty="0" smtClean="0"/>
              <a:t>Are these your children?		ha-</a:t>
            </a:r>
            <a:r>
              <a:rPr lang="en-US" sz="800" dirty="0" err="1" smtClean="0"/>
              <a:t>theni</a:t>
            </a:r>
            <a:r>
              <a:rPr lang="en-US" sz="800" dirty="0" smtClean="0"/>
              <a:t> </a:t>
            </a:r>
            <a:r>
              <a:rPr lang="en-US" sz="800" dirty="0" err="1" smtClean="0"/>
              <a:t>awladak</a:t>
            </a:r>
            <a:r>
              <a:rPr lang="en-US" sz="800" dirty="0" smtClean="0"/>
              <a:t> (</a:t>
            </a:r>
            <a:r>
              <a:rPr lang="en-US" sz="800" dirty="0" err="1" smtClean="0"/>
              <a:t>juhalak</a:t>
            </a:r>
            <a:r>
              <a:rPr lang="en-US" sz="800" dirty="0" smtClean="0"/>
              <a:t>)?</a:t>
            </a:r>
          </a:p>
          <a:p>
            <a:pPr>
              <a:buFontTx/>
              <a:buChar char="-"/>
            </a:pPr>
            <a:r>
              <a:rPr lang="en-US" sz="800" dirty="0"/>
              <a:t> </a:t>
            </a:r>
            <a:r>
              <a:rPr lang="en-US" sz="800" dirty="0" smtClean="0"/>
              <a:t>Were you born here?		</a:t>
            </a:r>
            <a:r>
              <a:rPr lang="en-US" sz="800" dirty="0" err="1"/>
              <a:t>i</a:t>
            </a:r>
            <a:r>
              <a:rPr lang="en-US" sz="800" dirty="0" err="1" smtClean="0"/>
              <a:t>nta</a:t>
            </a:r>
            <a:r>
              <a:rPr lang="en-US" sz="800" dirty="0" smtClean="0"/>
              <a:t> </a:t>
            </a:r>
            <a:r>
              <a:rPr lang="en-US" sz="800" dirty="0" err="1" smtClean="0"/>
              <a:t>mawlood</a:t>
            </a:r>
            <a:r>
              <a:rPr lang="en-US" sz="800" dirty="0" smtClean="0"/>
              <a:t> hi-name?</a:t>
            </a:r>
          </a:p>
          <a:p>
            <a:pPr>
              <a:buFontTx/>
              <a:buChar char="-"/>
            </a:pPr>
            <a:r>
              <a:rPr lang="en-US" sz="800" dirty="0"/>
              <a:t> </a:t>
            </a:r>
            <a:r>
              <a:rPr lang="en-US" sz="800" dirty="0" smtClean="0"/>
              <a:t>Are you from this……?		</a:t>
            </a:r>
            <a:r>
              <a:rPr lang="en-US" sz="800" dirty="0" err="1"/>
              <a:t>i</a:t>
            </a:r>
            <a:r>
              <a:rPr lang="en-US" sz="800" dirty="0" err="1" smtClean="0"/>
              <a:t>nta</a:t>
            </a:r>
            <a:r>
              <a:rPr lang="en-US" sz="800" dirty="0" smtClean="0"/>
              <a:t> min </a:t>
            </a:r>
            <a:r>
              <a:rPr lang="en-US" sz="800" dirty="0" err="1" smtClean="0"/>
              <a:t>hal</a:t>
            </a:r>
            <a:r>
              <a:rPr lang="en-US" sz="800" dirty="0" smtClean="0"/>
              <a:t>?</a:t>
            </a:r>
          </a:p>
          <a:p>
            <a:pPr lvl="1">
              <a:buFontTx/>
              <a:buChar char="-"/>
            </a:pPr>
            <a:r>
              <a:rPr lang="en-US" sz="800" dirty="0" smtClean="0"/>
              <a:t>Town			          </a:t>
            </a:r>
            <a:r>
              <a:rPr lang="en-US" sz="800" dirty="0" err="1" smtClean="0"/>
              <a:t>madeena</a:t>
            </a:r>
            <a:endParaRPr lang="en-US" sz="800" dirty="0" smtClean="0"/>
          </a:p>
          <a:p>
            <a:pPr lvl="1">
              <a:buFontTx/>
              <a:buChar char="-"/>
            </a:pPr>
            <a:r>
              <a:rPr lang="en-US" sz="800" dirty="0" smtClean="0"/>
              <a:t>Village			          </a:t>
            </a:r>
            <a:r>
              <a:rPr lang="en-US" sz="800" dirty="0" err="1" smtClean="0"/>
              <a:t>qareea</a:t>
            </a:r>
            <a:endParaRPr lang="en-US" sz="800" dirty="0" smtClean="0"/>
          </a:p>
          <a:p>
            <a:pPr lvl="1">
              <a:buFontTx/>
              <a:buChar char="-"/>
            </a:pPr>
            <a:r>
              <a:rPr lang="en-US" sz="800" dirty="0" smtClean="0"/>
              <a:t>County			          </a:t>
            </a:r>
            <a:r>
              <a:rPr lang="en-US" sz="800" dirty="0" err="1" smtClean="0"/>
              <a:t>muhafatha</a:t>
            </a:r>
            <a:endParaRPr lang="en-US" sz="800" dirty="0" smtClean="0"/>
          </a:p>
          <a:p>
            <a:pPr>
              <a:buFontTx/>
              <a:buChar char="-"/>
            </a:pPr>
            <a:r>
              <a:rPr lang="en-US" sz="800" dirty="0" smtClean="0"/>
              <a:t> Is this your…..?			ha-</a:t>
            </a:r>
            <a:r>
              <a:rPr lang="en-US" sz="800" dirty="0" err="1" smtClean="0"/>
              <a:t>tha</a:t>
            </a:r>
            <a:r>
              <a:rPr lang="en-US" sz="800" dirty="0" smtClean="0"/>
              <a:t>…..?</a:t>
            </a:r>
          </a:p>
          <a:p>
            <a:r>
              <a:rPr lang="en-US" sz="800" dirty="0"/>
              <a:t> </a:t>
            </a:r>
            <a:r>
              <a:rPr lang="en-US" sz="800" dirty="0" smtClean="0"/>
              <a:t>                     -father			           </a:t>
            </a:r>
            <a:r>
              <a:rPr lang="en-US" sz="800" dirty="0" err="1" smtClean="0"/>
              <a:t>abook</a:t>
            </a:r>
            <a:endParaRPr lang="en-US" sz="800" dirty="0" smtClean="0"/>
          </a:p>
          <a:p>
            <a:r>
              <a:rPr lang="en-US" sz="800" dirty="0"/>
              <a:t> </a:t>
            </a:r>
            <a:r>
              <a:rPr lang="en-US" sz="800" dirty="0" smtClean="0"/>
              <a:t>                     -brother  			           </a:t>
            </a:r>
            <a:r>
              <a:rPr lang="en-US" sz="800" dirty="0" err="1" smtClean="0"/>
              <a:t>akhook</a:t>
            </a:r>
            <a:endParaRPr lang="en-US" sz="800" dirty="0" smtClean="0"/>
          </a:p>
          <a:p>
            <a:r>
              <a:rPr lang="en-US" sz="800" dirty="0"/>
              <a:t> </a:t>
            </a:r>
            <a:r>
              <a:rPr lang="en-US" sz="800" dirty="0" smtClean="0"/>
              <a:t>                     -son                                      		           </a:t>
            </a:r>
            <a:r>
              <a:rPr lang="en-US" sz="800" dirty="0" err="1" smtClean="0"/>
              <a:t>ibnak</a:t>
            </a:r>
            <a:endParaRPr lang="en-US" sz="800" dirty="0" smtClean="0"/>
          </a:p>
          <a:p>
            <a:pPr>
              <a:buFontTx/>
              <a:buChar char="-"/>
            </a:pPr>
            <a:r>
              <a:rPr lang="en-US" sz="800" dirty="0" smtClean="0"/>
              <a:t>Is this your (feminine)….?		</a:t>
            </a:r>
            <a:r>
              <a:rPr lang="en-US" sz="800" dirty="0" err="1"/>
              <a:t>h</a:t>
            </a:r>
            <a:r>
              <a:rPr lang="en-US" sz="800" dirty="0" err="1" smtClean="0"/>
              <a:t>athee</a:t>
            </a:r>
            <a:r>
              <a:rPr lang="en-US" sz="800" dirty="0" smtClean="0"/>
              <a:t>…..?</a:t>
            </a:r>
          </a:p>
          <a:p>
            <a:r>
              <a:rPr lang="en-US" sz="800" dirty="0"/>
              <a:t> </a:t>
            </a:r>
            <a:r>
              <a:rPr lang="en-US" sz="800" dirty="0" smtClean="0"/>
              <a:t>                      -mother			            </a:t>
            </a:r>
            <a:r>
              <a:rPr lang="en-US" sz="800" dirty="0" err="1" smtClean="0"/>
              <a:t>omak</a:t>
            </a:r>
            <a:r>
              <a:rPr lang="en-US" sz="800" dirty="0" smtClean="0"/>
              <a:t> </a:t>
            </a:r>
          </a:p>
          <a:p>
            <a:r>
              <a:rPr lang="en-US" sz="800" dirty="0"/>
              <a:t> </a:t>
            </a:r>
            <a:r>
              <a:rPr lang="en-US" sz="800" dirty="0" smtClean="0"/>
              <a:t>                      -sister			            </a:t>
            </a:r>
            <a:r>
              <a:rPr lang="en-US" sz="800" dirty="0" err="1" smtClean="0"/>
              <a:t>oktak</a:t>
            </a:r>
            <a:endParaRPr lang="en-US" sz="800" dirty="0" smtClean="0"/>
          </a:p>
          <a:p>
            <a:r>
              <a:rPr lang="en-US" sz="800" dirty="0"/>
              <a:t> </a:t>
            </a:r>
            <a:r>
              <a:rPr lang="en-US" sz="800" dirty="0" smtClean="0"/>
              <a:t>                      -daughter                                                                                              </a:t>
            </a:r>
            <a:r>
              <a:rPr lang="en-US" sz="800" dirty="0" err="1" smtClean="0"/>
              <a:t>bintak</a:t>
            </a:r>
            <a:endParaRPr lang="en-US" sz="800" dirty="0" smtClean="0"/>
          </a:p>
          <a:p>
            <a:endParaRPr lang="en-US" sz="800" dirty="0" smtClean="0"/>
          </a:p>
          <a:p>
            <a:r>
              <a:rPr lang="en-US" sz="800" u="sng" dirty="0" smtClean="0"/>
              <a:t>Friends:</a:t>
            </a:r>
          </a:p>
          <a:p>
            <a:endParaRPr lang="en-US" sz="800" u="sng" dirty="0" smtClean="0"/>
          </a:p>
          <a:p>
            <a:pPr>
              <a:buFontTx/>
              <a:buChar char="-"/>
            </a:pPr>
            <a:r>
              <a:rPr lang="en-US" sz="800" dirty="0" smtClean="0"/>
              <a:t>I am your friend.			</a:t>
            </a:r>
            <a:r>
              <a:rPr lang="en-US" sz="800" dirty="0" err="1" smtClean="0"/>
              <a:t>ana</a:t>
            </a:r>
            <a:r>
              <a:rPr lang="en-US" sz="800" dirty="0" smtClean="0"/>
              <a:t> </a:t>
            </a:r>
            <a:r>
              <a:rPr lang="en-US" sz="800" dirty="0" err="1" smtClean="0"/>
              <a:t>sadeeqak</a:t>
            </a:r>
            <a:endParaRPr lang="en-US" sz="800" dirty="0" smtClean="0"/>
          </a:p>
          <a:p>
            <a:pPr>
              <a:buFontTx/>
              <a:buChar char="-"/>
            </a:pPr>
            <a:r>
              <a:rPr lang="en-US" sz="800" dirty="0" smtClean="0"/>
              <a:t>You are my friend.			</a:t>
            </a:r>
            <a:r>
              <a:rPr lang="en-US" sz="800" dirty="0" err="1" smtClean="0"/>
              <a:t>inta</a:t>
            </a:r>
            <a:r>
              <a:rPr lang="en-US" sz="800" dirty="0" smtClean="0"/>
              <a:t> </a:t>
            </a:r>
            <a:r>
              <a:rPr lang="en-US" sz="800" dirty="0" err="1" smtClean="0"/>
              <a:t>sadeeqee</a:t>
            </a:r>
            <a:endParaRPr lang="en-US" sz="800" dirty="0" smtClean="0"/>
          </a:p>
          <a:p>
            <a:pPr>
              <a:buFontTx/>
              <a:buChar char="-"/>
            </a:pPr>
            <a:r>
              <a:rPr lang="en-US" sz="800" dirty="0" smtClean="0"/>
              <a:t>Don’t be afraid			la </a:t>
            </a:r>
            <a:r>
              <a:rPr lang="en-US" sz="800" dirty="0" err="1" smtClean="0"/>
              <a:t>ta-khawf</a:t>
            </a:r>
            <a:endParaRPr lang="en-US" sz="800" dirty="0" smtClean="0"/>
          </a:p>
          <a:p>
            <a:pPr>
              <a:buFontTx/>
              <a:buChar char="-"/>
            </a:pPr>
            <a:r>
              <a:rPr lang="en-US" sz="800" dirty="0" smtClean="0"/>
              <a:t>Where is the bathroom?		</a:t>
            </a:r>
            <a:r>
              <a:rPr lang="en-US" sz="800" dirty="0" err="1" smtClean="0"/>
              <a:t>Wavin</a:t>
            </a:r>
            <a:r>
              <a:rPr lang="en-US" sz="800" dirty="0" smtClean="0"/>
              <a:t> ill </a:t>
            </a:r>
            <a:r>
              <a:rPr lang="en-US" sz="800" dirty="0" err="1" smtClean="0"/>
              <a:t>hemmom</a:t>
            </a:r>
            <a:endParaRPr lang="en-US" sz="800" dirty="0" smtClean="0"/>
          </a:p>
          <a:p>
            <a:pPr>
              <a:buFontTx/>
              <a:buChar char="-"/>
            </a:pPr>
            <a:r>
              <a:rPr lang="en-US" sz="800" dirty="0" smtClean="0"/>
              <a:t>Neighbor			jar</a:t>
            </a:r>
            <a:endParaRPr lang="en-US" sz="800" dirty="0"/>
          </a:p>
          <a:p>
            <a:pPr lvl="8"/>
            <a:endParaRPr lang="en-US" sz="800" dirty="0" smtClean="0"/>
          </a:p>
          <a:p>
            <a:pPr lvl="8"/>
            <a:endParaRPr lang="en-US" sz="8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cubkgd.jpg"/>
          <p:cNvPicPr>
            <a:picLocks noChangeAspect="1"/>
          </p:cNvPicPr>
          <p:nvPr/>
        </p:nvPicPr>
        <p:blipFill>
          <a:blip r:embed="rId3" cstate="print">
            <a:lum bright="20000" contrast="-12000"/>
          </a:blip>
          <a:srcRect l="50929" r="947"/>
          <a:stretch>
            <a:fillRect/>
          </a:stretch>
        </p:blipFill>
        <p:spPr>
          <a:xfrm>
            <a:off x="1434238" y="685800"/>
            <a:ext cx="3960631" cy="6172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1402488" y="685801"/>
            <a:ext cx="3877985" cy="6494085"/>
          </a:xfrm>
          <a:prstGeom prst="rect">
            <a:avLst/>
          </a:prstGeom>
          <a:noFill/>
        </p:spPr>
        <p:txBody>
          <a:bodyPr wrap="none" rtlCol="0">
            <a:spAutoFit/>
          </a:bodyPr>
          <a:lstStyle/>
          <a:p>
            <a:r>
              <a:rPr lang="en-US" sz="800" u="sng" dirty="0" smtClean="0"/>
              <a:t>Respectful Personal Titles:</a:t>
            </a:r>
          </a:p>
          <a:p>
            <a:endParaRPr lang="en-US" sz="800" dirty="0"/>
          </a:p>
          <a:p>
            <a:pPr>
              <a:buFontTx/>
              <a:buChar char="-"/>
            </a:pPr>
            <a:r>
              <a:rPr lang="en-US" sz="800" dirty="0" smtClean="0"/>
              <a:t>(to address) an elderly man		</a:t>
            </a:r>
            <a:r>
              <a:rPr lang="en-US" sz="800" dirty="0" err="1" smtClean="0"/>
              <a:t>Haj</a:t>
            </a:r>
            <a:endParaRPr lang="en-US" sz="800" dirty="0" smtClean="0"/>
          </a:p>
          <a:p>
            <a:pPr>
              <a:buFontTx/>
              <a:buChar char="-"/>
            </a:pPr>
            <a:r>
              <a:rPr lang="en-US" sz="800" dirty="0" smtClean="0"/>
              <a:t>(to address) an elderly woman 		</a:t>
            </a:r>
            <a:r>
              <a:rPr lang="en-US" sz="800" dirty="0" err="1" smtClean="0"/>
              <a:t>Hajia</a:t>
            </a:r>
            <a:endParaRPr lang="en-US" sz="800" dirty="0" smtClean="0"/>
          </a:p>
          <a:p>
            <a:pPr>
              <a:buFontTx/>
              <a:buChar char="-"/>
            </a:pPr>
            <a:r>
              <a:rPr lang="en-US" sz="800" dirty="0" smtClean="0"/>
              <a:t>Sir			Seedy</a:t>
            </a:r>
          </a:p>
          <a:p>
            <a:pPr>
              <a:buFontTx/>
              <a:buChar char="-"/>
            </a:pPr>
            <a:r>
              <a:rPr lang="en-US" sz="800" dirty="0" smtClean="0"/>
              <a:t>Ma’am			Sit-tee</a:t>
            </a:r>
          </a:p>
          <a:p>
            <a:pPr>
              <a:buFontTx/>
              <a:buChar char="-"/>
            </a:pPr>
            <a:endParaRPr lang="en-US" sz="800" dirty="0" smtClean="0"/>
          </a:p>
          <a:p>
            <a:r>
              <a:rPr lang="en-US" sz="800" u="sng" dirty="0" smtClean="0"/>
              <a:t>Numbers:</a:t>
            </a:r>
          </a:p>
          <a:p>
            <a:endParaRPr lang="en-US" sz="800" dirty="0"/>
          </a:p>
          <a:p>
            <a:pPr>
              <a:buFontTx/>
              <a:buChar char="-"/>
            </a:pPr>
            <a:r>
              <a:rPr lang="en-US" sz="800" dirty="0" smtClean="0"/>
              <a:t> One			</a:t>
            </a:r>
            <a:r>
              <a:rPr lang="en-US" sz="800" dirty="0" err="1" smtClean="0"/>
              <a:t>wahed</a:t>
            </a:r>
            <a:endParaRPr lang="en-US" sz="800" dirty="0" smtClean="0"/>
          </a:p>
          <a:p>
            <a:pPr>
              <a:buFontTx/>
              <a:buChar char="-"/>
            </a:pPr>
            <a:r>
              <a:rPr lang="en-US" sz="800" dirty="0" smtClean="0"/>
              <a:t> Two			</a:t>
            </a:r>
            <a:r>
              <a:rPr lang="en-US" sz="800" dirty="0" err="1" smtClean="0"/>
              <a:t>lithnain</a:t>
            </a:r>
            <a:endParaRPr lang="en-US" sz="800" dirty="0" smtClean="0"/>
          </a:p>
          <a:p>
            <a:pPr>
              <a:buFontTx/>
              <a:buChar char="-"/>
            </a:pPr>
            <a:r>
              <a:rPr lang="en-US" sz="800" dirty="0" smtClean="0"/>
              <a:t> Three			</a:t>
            </a:r>
            <a:r>
              <a:rPr lang="en-US" sz="800" dirty="0" err="1" smtClean="0"/>
              <a:t>thalatheh</a:t>
            </a:r>
            <a:endParaRPr lang="en-US" sz="800" dirty="0" smtClean="0"/>
          </a:p>
          <a:p>
            <a:pPr>
              <a:buFontTx/>
              <a:buChar char="-"/>
            </a:pPr>
            <a:r>
              <a:rPr lang="en-US" sz="800" dirty="0" smtClean="0"/>
              <a:t> Four			</a:t>
            </a:r>
            <a:r>
              <a:rPr lang="en-US" sz="800" dirty="0" err="1" smtClean="0"/>
              <a:t>arbaah</a:t>
            </a:r>
            <a:endParaRPr lang="en-US" sz="800" dirty="0" smtClean="0"/>
          </a:p>
          <a:p>
            <a:pPr>
              <a:buFontTx/>
              <a:buChar char="-"/>
            </a:pPr>
            <a:r>
              <a:rPr lang="en-US" sz="800" dirty="0" smtClean="0"/>
              <a:t> Five			</a:t>
            </a:r>
            <a:r>
              <a:rPr lang="en-US" sz="800" dirty="0" err="1" smtClean="0"/>
              <a:t>khamsah</a:t>
            </a:r>
            <a:endParaRPr lang="en-US" sz="800" dirty="0" smtClean="0"/>
          </a:p>
          <a:p>
            <a:pPr>
              <a:buFontTx/>
              <a:buChar char="-"/>
            </a:pPr>
            <a:r>
              <a:rPr lang="en-US" sz="800" dirty="0" smtClean="0"/>
              <a:t> Six			sit-</a:t>
            </a:r>
            <a:r>
              <a:rPr lang="en-US" sz="800" dirty="0" err="1" smtClean="0"/>
              <a:t>tah</a:t>
            </a:r>
            <a:endParaRPr lang="en-US" sz="800" dirty="0" smtClean="0"/>
          </a:p>
          <a:p>
            <a:pPr>
              <a:buFontTx/>
              <a:buChar char="-"/>
            </a:pPr>
            <a:r>
              <a:rPr lang="en-US" sz="800" dirty="0" smtClean="0"/>
              <a:t> Seven			</a:t>
            </a:r>
            <a:r>
              <a:rPr lang="en-US" sz="800" dirty="0" err="1" smtClean="0"/>
              <a:t>sa</a:t>
            </a:r>
            <a:r>
              <a:rPr lang="en-US" sz="800" dirty="0" smtClean="0"/>
              <a:t>-bah</a:t>
            </a:r>
          </a:p>
          <a:p>
            <a:pPr>
              <a:buFontTx/>
              <a:buChar char="-"/>
            </a:pPr>
            <a:r>
              <a:rPr lang="en-US" sz="800" dirty="0" smtClean="0"/>
              <a:t> Eight			</a:t>
            </a:r>
            <a:r>
              <a:rPr lang="en-US" sz="800" dirty="0" err="1" smtClean="0"/>
              <a:t>tha</a:t>
            </a:r>
            <a:r>
              <a:rPr lang="en-US" sz="800" dirty="0" smtClean="0"/>
              <a:t>-ma-</a:t>
            </a:r>
            <a:r>
              <a:rPr lang="en-US" sz="800" dirty="0" err="1" smtClean="0"/>
              <a:t>niah</a:t>
            </a:r>
            <a:endParaRPr lang="en-US" sz="800" dirty="0" smtClean="0"/>
          </a:p>
          <a:p>
            <a:pPr>
              <a:buFontTx/>
              <a:buChar char="-"/>
            </a:pPr>
            <a:r>
              <a:rPr lang="en-US" sz="800" dirty="0" smtClean="0"/>
              <a:t> Nine			</a:t>
            </a:r>
            <a:r>
              <a:rPr lang="en-US" sz="800" dirty="0" err="1" smtClean="0"/>
              <a:t>ti-saah</a:t>
            </a:r>
            <a:endParaRPr lang="en-US" sz="800" dirty="0" smtClean="0"/>
          </a:p>
          <a:p>
            <a:pPr>
              <a:buFontTx/>
              <a:buChar char="-"/>
            </a:pPr>
            <a:r>
              <a:rPr lang="en-US" sz="800" dirty="0" smtClean="0"/>
              <a:t> Ten			ash-</a:t>
            </a:r>
            <a:r>
              <a:rPr lang="en-US" sz="800" dirty="0" err="1" smtClean="0"/>
              <a:t>arah</a:t>
            </a:r>
            <a:endParaRPr lang="en-US" sz="800" dirty="0" smtClean="0"/>
          </a:p>
          <a:p>
            <a:pPr>
              <a:buFontTx/>
              <a:buChar char="-"/>
            </a:pPr>
            <a:r>
              <a:rPr lang="en-US" sz="800" dirty="0" smtClean="0"/>
              <a:t> Eleven			</a:t>
            </a:r>
            <a:r>
              <a:rPr lang="en-US" sz="800" dirty="0" err="1" smtClean="0"/>
              <a:t>ih</a:t>
            </a:r>
            <a:r>
              <a:rPr lang="en-US" sz="800" dirty="0" smtClean="0"/>
              <a:t>-dash</a:t>
            </a:r>
          </a:p>
          <a:p>
            <a:pPr>
              <a:buFontTx/>
              <a:buChar char="-"/>
            </a:pPr>
            <a:r>
              <a:rPr lang="en-US" sz="800" dirty="0" smtClean="0"/>
              <a:t> Twelve			</a:t>
            </a:r>
            <a:r>
              <a:rPr lang="en-US" sz="800" dirty="0" err="1" smtClean="0"/>
              <a:t>ith-nash</a:t>
            </a:r>
            <a:endParaRPr lang="en-US" sz="800" dirty="0" smtClean="0"/>
          </a:p>
          <a:p>
            <a:pPr>
              <a:buFontTx/>
              <a:buChar char="-"/>
            </a:pPr>
            <a:r>
              <a:rPr lang="en-US" sz="800" dirty="0" smtClean="0"/>
              <a:t> Thirteen			</a:t>
            </a:r>
            <a:r>
              <a:rPr lang="en-US" sz="800" dirty="0" err="1" smtClean="0"/>
              <a:t>thalath-tash</a:t>
            </a:r>
            <a:endParaRPr lang="en-US" sz="800" dirty="0" smtClean="0"/>
          </a:p>
          <a:p>
            <a:pPr>
              <a:buFontTx/>
              <a:buChar char="-"/>
            </a:pPr>
            <a:r>
              <a:rPr lang="en-US" sz="800" dirty="0" smtClean="0"/>
              <a:t> Twenty			</a:t>
            </a:r>
            <a:r>
              <a:rPr lang="en-US" sz="800" dirty="0" err="1" smtClean="0"/>
              <a:t>ishreen</a:t>
            </a:r>
            <a:endParaRPr lang="en-US" sz="800" dirty="0" smtClean="0"/>
          </a:p>
          <a:p>
            <a:pPr>
              <a:buFontTx/>
              <a:buChar char="-"/>
            </a:pPr>
            <a:r>
              <a:rPr lang="en-US" sz="800" dirty="0" smtClean="0"/>
              <a:t> Thirty			</a:t>
            </a:r>
            <a:r>
              <a:rPr lang="en-US" sz="800" dirty="0" err="1" smtClean="0"/>
              <a:t>thalatheen</a:t>
            </a:r>
            <a:endParaRPr lang="en-US" sz="800" dirty="0" smtClean="0"/>
          </a:p>
          <a:p>
            <a:pPr>
              <a:buFontTx/>
              <a:buChar char="-"/>
            </a:pPr>
            <a:r>
              <a:rPr lang="en-US" sz="800" dirty="0" smtClean="0"/>
              <a:t> Forty			</a:t>
            </a:r>
            <a:r>
              <a:rPr lang="en-US" sz="800" dirty="0" err="1" smtClean="0"/>
              <a:t>arbeen</a:t>
            </a:r>
            <a:endParaRPr lang="en-US" sz="800" dirty="0" smtClean="0"/>
          </a:p>
          <a:p>
            <a:pPr>
              <a:buFontTx/>
              <a:buChar char="-"/>
            </a:pPr>
            <a:r>
              <a:rPr lang="en-US" sz="800" dirty="0" smtClean="0"/>
              <a:t> Fifty			</a:t>
            </a:r>
            <a:r>
              <a:rPr lang="en-US" sz="800" dirty="0" err="1" smtClean="0"/>
              <a:t>khamseen</a:t>
            </a:r>
            <a:endParaRPr lang="en-US" sz="800" dirty="0" smtClean="0"/>
          </a:p>
          <a:p>
            <a:pPr>
              <a:buFontTx/>
              <a:buChar char="-"/>
            </a:pPr>
            <a:r>
              <a:rPr lang="en-US" sz="800" dirty="0" smtClean="0"/>
              <a:t> One Hundred			</a:t>
            </a:r>
            <a:r>
              <a:rPr lang="en-US" sz="800" dirty="0" err="1" smtClean="0"/>
              <a:t>meeyah</a:t>
            </a:r>
            <a:endParaRPr lang="en-US" sz="800" dirty="0" smtClean="0"/>
          </a:p>
          <a:p>
            <a:pPr>
              <a:buFontTx/>
              <a:buChar char="-"/>
            </a:pPr>
            <a:r>
              <a:rPr lang="en-US" sz="800" dirty="0" smtClean="0"/>
              <a:t> One Thousand			</a:t>
            </a:r>
            <a:r>
              <a:rPr lang="en-US" sz="800" dirty="0" err="1" smtClean="0"/>
              <a:t>alf</a:t>
            </a:r>
            <a:endParaRPr lang="en-US" sz="800" dirty="0" smtClean="0"/>
          </a:p>
          <a:p>
            <a:pPr>
              <a:buFontTx/>
              <a:buChar char="-"/>
            </a:pPr>
            <a:r>
              <a:rPr lang="en-US" sz="800" dirty="0" smtClean="0"/>
              <a:t> More than			</a:t>
            </a:r>
            <a:r>
              <a:rPr lang="en-US" sz="800" dirty="0" err="1" smtClean="0"/>
              <a:t>akthar</a:t>
            </a:r>
            <a:r>
              <a:rPr lang="en-US" sz="800" dirty="0" smtClean="0"/>
              <a:t> min</a:t>
            </a:r>
          </a:p>
          <a:p>
            <a:pPr>
              <a:buFontTx/>
              <a:buChar char="-"/>
            </a:pPr>
            <a:r>
              <a:rPr lang="en-US" sz="800" dirty="0" smtClean="0"/>
              <a:t> Less than			</a:t>
            </a:r>
            <a:r>
              <a:rPr lang="en-US" sz="800" dirty="0" err="1" smtClean="0"/>
              <a:t>aqal</a:t>
            </a:r>
            <a:r>
              <a:rPr lang="en-US" sz="800" dirty="0" smtClean="0"/>
              <a:t> min</a:t>
            </a:r>
          </a:p>
          <a:p>
            <a:endParaRPr lang="en-US" sz="800" dirty="0" smtClean="0"/>
          </a:p>
          <a:p>
            <a:r>
              <a:rPr lang="en-US" sz="800" u="sng" dirty="0" smtClean="0"/>
              <a:t>Weather:</a:t>
            </a:r>
          </a:p>
          <a:p>
            <a:endParaRPr lang="en-US" sz="800" u="sng" dirty="0" smtClean="0"/>
          </a:p>
          <a:p>
            <a:pPr>
              <a:buFontTx/>
              <a:buChar char="-"/>
            </a:pPr>
            <a:r>
              <a:rPr lang="en-US" sz="800" dirty="0" smtClean="0"/>
              <a:t> Yesterday			el </a:t>
            </a:r>
            <a:r>
              <a:rPr lang="en-US" sz="800" dirty="0" err="1" smtClean="0"/>
              <a:t>barha</a:t>
            </a:r>
            <a:endParaRPr lang="en-US" sz="800" dirty="0" smtClean="0"/>
          </a:p>
          <a:p>
            <a:pPr>
              <a:buFontTx/>
              <a:buChar char="-"/>
            </a:pPr>
            <a:r>
              <a:rPr lang="en-US" sz="800" dirty="0" smtClean="0"/>
              <a:t> Today			el-</a:t>
            </a:r>
            <a:r>
              <a:rPr lang="en-US" sz="800" dirty="0" err="1" smtClean="0"/>
              <a:t>yom</a:t>
            </a:r>
            <a:endParaRPr lang="en-US" sz="800" dirty="0" smtClean="0"/>
          </a:p>
          <a:p>
            <a:pPr>
              <a:buFontTx/>
              <a:buChar char="-"/>
            </a:pPr>
            <a:r>
              <a:rPr lang="en-US" sz="800" dirty="0" smtClean="0"/>
              <a:t> Tomorrow			book-</a:t>
            </a:r>
            <a:r>
              <a:rPr lang="en-US" sz="800" dirty="0" err="1" smtClean="0"/>
              <a:t>ra</a:t>
            </a:r>
            <a:endParaRPr lang="en-US" sz="800" dirty="0" smtClean="0"/>
          </a:p>
          <a:p>
            <a:pPr>
              <a:buFontTx/>
              <a:buChar char="-"/>
            </a:pPr>
            <a:r>
              <a:rPr lang="en-US" sz="800" dirty="0" smtClean="0"/>
              <a:t> Sunny			me-</a:t>
            </a:r>
            <a:r>
              <a:rPr lang="en-US" sz="800" dirty="0" err="1" smtClean="0"/>
              <a:t>sha</a:t>
            </a:r>
            <a:r>
              <a:rPr lang="en-US" sz="800" dirty="0" smtClean="0"/>
              <a:t>-mess</a:t>
            </a:r>
          </a:p>
          <a:p>
            <a:pPr>
              <a:buFontTx/>
              <a:buChar char="-"/>
            </a:pPr>
            <a:r>
              <a:rPr lang="en-US" sz="800" dirty="0" smtClean="0"/>
              <a:t> Cloudy			</a:t>
            </a:r>
            <a:r>
              <a:rPr lang="en-US" sz="800" dirty="0" err="1" smtClean="0"/>
              <a:t>mekh-yem</a:t>
            </a:r>
            <a:endParaRPr lang="en-US" sz="800" dirty="0" smtClean="0"/>
          </a:p>
          <a:p>
            <a:pPr>
              <a:buFontTx/>
              <a:buChar char="-"/>
            </a:pPr>
            <a:r>
              <a:rPr lang="en-US" sz="800" dirty="0" smtClean="0"/>
              <a:t> Rain			ma-</a:t>
            </a:r>
            <a:r>
              <a:rPr lang="en-US" sz="800" dirty="0" err="1" smtClean="0"/>
              <a:t>ter</a:t>
            </a:r>
            <a:endParaRPr lang="en-US" sz="800" dirty="0" smtClean="0"/>
          </a:p>
          <a:p>
            <a:pPr>
              <a:buFontTx/>
              <a:buChar char="-"/>
            </a:pPr>
            <a:r>
              <a:rPr lang="en-US" sz="800" dirty="0" smtClean="0"/>
              <a:t> Windy			</a:t>
            </a:r>
            <a:r>
              <a:rPr lang="en-US" sz="800" dirty="0" err="1" smtClean="0"/>
              <a:t>reeh</a:t>
            </a:r>
            <a:endParaRPr lang="en-US" sz="800" dirty="0" smtClean="0"/>
          </a:p>
          <a:p>
            <a:pPr>
              <a:buFontTx/>
              <a:buChar char="-"/>
            </a:pPr>
            <a:r>
              <a:rPr lang="en-US" sz="800" dirty="0" smtClean="0"/>
              <a:t> How is the weather?			</a:t>
            </a:r>
            <a:r>
              <a:rPr lang="en-US" sz="800" dirty="0" err="1" smtClean="0"/>
              <a:t>Kayf</a:t>
            </a:r>
            <a:r>
              <a:rPr lang="en-US" sz="800" dirty="0" smtClean="0"/>
              <a:t> al-</a:t>
            </a:r>
            <a:r>
              <a:rPr lang="en-US" sz="800" dirty="0" err="1" smtClean="0"/>
              <a:t>jow</a:t>
            </a:r>
            <a:r>
              <a:rPr lang="en-US" sz="800" dirty="0" smtClean="0"/>
              <a:t>?</a:t>
            </a:r>
          </a:p>
          <a:p>
            <a:pPr>
              <a:buFontTx/>
              <a:buChar char="-"/>
            </a:pPr>
            <a:endParaRPr lang="en-US" sz="800" dirty="0" smtClean="0"/>
          </a:p>
          <a:p>
            <a:r>
              <a:rPr lang="en-US" sz="800" u="sng" dirty="0" smtClean="0"/>
              <a:t>Medical Phrases:</a:t>
            </a:r>
          </a:p>
          <a:p>
            <a:pPr>
              <a:buFontTx/>
              <a:buChar char="-"/>
            </a:pPr>
            <a:endParaRPr lang="en-US" sz="800" dirty="0" smtClean="0"/>
          </a:p>
          <a:p>
            <a:pPr>
              <a:buFontTx/>
              <a:buChar char="-"/>
            </a:pPr>
            <a:r>
              <a:rPr lang="en-US" sz="800" dirty="0" smtClean="0"/>
              <a:t> How old are you?			</a:t>
            </a:r>
            <a:r>
              <a:rPr lang="en-US" sz="800" dirty="0" err="1" smtClean="0"/>
              <a:t>chem</a:t>
            </a:r>
            <a:r>
              <a:rPr lang="en-US" sz="800" dirty="0" smtClean="0"/>
              <a:t> </a:t>
            </a:r>
            <a:r>
              <a:rPr lang="en-US" sz="800" dirty="0" err="1" smtClean="0"/>
              <a:t>om-rak</a:t>
            </a:r>
            <a:r>
              <a:rPr lang="en-US" sz="800" dirty="0" smtClean="0"/>
              <a:t>?</a:t>
            </a:r>
          </a:p>
          <a:p>
            <a:pPr>
              <a:buFontTx/>
              <a:buChar char="-"/>
            </a:pPr>
            <a:r>
              <a:rPr lang="en-US" sz="800" dirty="0" smtClean="0"/>
              <a:t> Are you sick?			anta ma-</a:t>
            </a:r>
            <a:r>
              <a:rPr lang="en-US" sz="800" dirty="0" err="1" smtClean="0"/>
              <a:t>ree</a:t>
            </a:r>
            <a:r>
              <a:rPr lang="en-US" sz="800" dirty="0" smtClean="0"/>
              <a:t>-</a:t>
            </a:r>
            <a:r>
              <a:rPr lang="en-US" sz="800" dirty="0" err="1" smtClean="0"/>
              <a:t>da</a:t>
            </a:r>
            <a:r>
              <a:rPr lang="en-US" sz="800" dirty="0" smtClean="0"/>
              <a:t>?</a:t>
            </a:r>
          </a:p>
          <a:p>
            <a:pPr>
              <a:buFontTx/>
              <a:buChar char="-"/>
            </a:pPr>
            <a:r>
              <a:rPr lang="en-US" sz="800" dirty="0" smtClean="0"/>
              <a:t> Where do you hurt?			</a:t>
            </a:r>
            <a:r>
              <a:rPr lang="en-US" sz="800" dirty="0" err="1" smtClean="0"/>
              <a:t>wayin</a:t>
            </a:r>
            <a:r>
              <a:rPr lang="en-US" sz="800" dirty="0" smtClean="0"/>
              <a:t> tit-e-</a:t>
            </a:r>
            <a:r>
              <a:rPr lang="en-US" sz="800" dirty="0" err="1" smtClean="0"/>
              <a:t>lem</a:t>
            </a:r>
            <a:endParaRPr lang="en-US" sz="800" dirty="0" smtClean="0"/>
          </a:p>
          <a:p>
            <a:pPr>
              <a:buFontTx/>
              <a:buChar char="-"/>
            </a:pPr>
            <a:r>
              <a:rPr lang="en-US" sz="800" dirty="0" smtClean="0"/>
              <a:t> I need a doctor.			eh-</a:t>
            </a:r>
            <a:r>
              <a:rPr lang="en-US" sz="800" dirty="0" err="1" smtClean="0"/>
              <a:t>taj</a:t>
            </a:r>
            <a:r>
              <a:rPr lang="en-US" sz="800" dirty="0" smtClean="0"/>
              <a:t> </a:t>
            </a:r>
            <a:r>
              <a:rPr lang="en-US" sz="800" dirty="0" err="1" smtClean="0"/>
              <a:t>dek</a:t>
            </a:r>
            <a:r>
              <a:rPr lang="en-US" sz="800" dirty="0" smtClean="0"/>
              <a:t>-tor</a:t>
            </a:r>
          </a:p>
          <a:p>
            <a:pPr>
              <a:buFontTx/>
              <a:buChar char="-"/>
            </a:pPr>
            <a:r>
              <a:rPr lang="en-US" sz="800" dirty="0" smtClean="0"/>
              <a:t> Medicine.			</a:t>
            </a:r>
            <a:r>
              <a:rPr lang="en-US" sz="800" dirty="0" err="1" smtClean="0"/>
              <a:t>da-wa</a:t>
            </a:r>
            <a:endParaRPr lang="en-US" sz="800" dirty="0" smtClean="0"/>
          </a:p>
          <a:p>
            <a:pPr>
              <a:buFontTx/>
              <a:buChar char="-"/>
            </a:pPr>
            <a:r>
              <a:rPr lang="en-US" sz="800" dirty="0" smtClean="0"/>
              <a:t> Help me			</a:t>
            </a:r>
            <a:r>
              <a:rPr lang="en-US" sz="800" dirty="0" err="1" smtClean="0"/>
              <a:t>sa</a:t>
            </a:r>
            <a:r>
              <a:rPr lang="en-US" sz="800" dirty="0" smtClean="0"/>
              <a:t> </a:t>
            </a:r>
            <a:r>
              <a:rPr lang="en-US" sz="800" dirty="0" err="1" smtClean="0"/>
              <a:t>idnee</a:t>
            </a:r>
            <a:endParaRPr lang="en-US" sz="800" dirty="0" smtClean="0"/>
          </a:p>
          <a:p>
            <a:pPr lvl="8"/>
            <a:endParaRPr lang="en-US" sz="800" dirty="0" smtClean="0"/>
          </a:p>
          <a:p>
            <a:pPr lvl="8"/>
            <a:endParaRPr lang="en-US" sz="8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cubkgd.jpg"/>
          <p:cNvPicPr>
            <a:picLocks noChangeAspect="1"/>
          </p:cNvPicPr>
          <p:nvPr/>
        </p:nvPicPr>
        <p:blipFill>
          <a:blip r:embed="rId3" cstate="print">
            <a:lum bright="20000" contrast="-12000"/>
          </a:blip>
          <a:srcRect l="50929" r="947"/>
          <a:stretch>
            <a:fillRect/>
          </a:stretch>
        </p:blipFill>
        <p:spPr>
          <a:xfrm>
            <a:off x="1434238" y="685800"/>
            <a:ext cx="3960631" cy="6172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1402488" y="685800"/>
            <a:ext cx="4063933" cy="6247864"/>
          </a:xfrm>
          <a:prstGeom prst="rect">
            <a:avLst/>
          </a:prstGeom>
          <a:noFill/>
        </p:spPr>
        <p:txBody>
          <a:bodyPr wrap="none" rtlCol="0">
            <a:spAutoFit/>
          </a:bodyPr>
          <a:lstStyle/>
          <a:p>
            <a:r>
              <a:rPr lang="en-US" sz="800" u="sng" dirty="0" smtClean="0"/>
              <a:t>Geographical Directions:</a:t>
            </a:r>
          </a:p>
          <a:p>
            <a:endParaRPr lang="en-US" sz="800" dirty="0"/>
          </a:p>
          <a:p>
            <a:pPr>
              <a:buFontTx/>
              <a:buChar char="-"/>
            </a:pPr>
            <a:r>
              <a:rPr lang="en-US" sz="800" dirty="0" smtClean="0"/>
              <a:t> Can you show me?			</a:t>
            </a:r>
            <a:r>
              <a:rPr lang="en-US" sz="800" dirty="0" err="1" smtClean="0"/>
              <a:t>rawnee</a:t>
            </a:r>
            <a:r>
              <a:rPr lang="en-US" sz="800" dirty="0" smtClean="0"/>
              <a:t>?</a:t>
            </a:r>
          </a:p>
          <a:p>
            <a:pPr>
              <a:buFontTx/>
              <a:buChar char="-"/>
            </a:pPr>
            <a:r>
              <a:rPr lang="en-US" sz="800" dirty="0" smtClean="0"/>
              <a:t> Which direction did they go?		la </a:t>
            </a:r>
            <a:r>
              <a:rPr lang="en-US" sz="800" dirty="0" err="1" smtClean="0"/>
              <a:t>wayin</a:t>
            </a:r>
            <a:r>
              <a:rPr lang="en-US" sz="800" dirty="0" smtClean="0"/>
              <a:t> </a:t>
            </a:r>
            <a:r>
              <a:rPr lang="en-US" sz="800" dirty="0" err="1" smtClean="0"/>
              <a:t>rahao</a:t>
            </a:r>
            <a:r>
              <a:rPr lang="en-US" sz="800" dirty="0" smtClean="0"/>
              <a:t>?</a:t>
            </a:r>
          </a:p>
          <a:p>
            <a:pPr>
              <a:buFontTx/>
              <a:buChar char="-"/>
            </a:pPr>
            <a:r>
              <a:rPr lang="en-US" sz="800" dirty="0" smtClean="0"/>
              <a:t> North			</a:t>
            </a:r>
            <a:r>
              <a:rPr lang="en-US" sz="800" dirty="0" err="1" smtClean="0"/>
              <a:t>shmal</a:t>
            </a:r>
            <a:endParaRPr lang="en-US" sz="800" dirty="0" smtClean="0"/>
          </a:p>
          <a:p>
            <a:pPr>
              <a:buFontTx/>
              <a:buChar char="-"/>
            </a:pPr>
            <a:r>
              <a:rPr lang="en-US" sz="800" dirty="0" smtClean="0"/>
              <a:t>South			</a:t>
            </a:r>
            <a:r>
              <a:rPr lang="en-US" sz="800" dirty="0" err="1" smtClean="0"/>
              <a:t>janoob</a:t>
            </a:r>
            <a:endParaRPr lang="en-US" sz="800" dirty="0" smtClean="0"/>
          </a:p>
          <a:p>
            <a:pPr>
              <a:buFontTx/>
              <a:buChar char="-"/>
            </a:pPr>
            <a:r>
              <a:rPr lang="en-US" sz="800" dirty="0" smtClean="0"/>
              <a:t> East			shark</a:t>
            </a:r>
          </a:p>
          <a:p>
            <a:pPr>
              <a:buFontTx/>
              <a:buChar char="-"/>
            </a:pPr>
            <a:r>
              <a:rPr lang="en-US" sz="800" dirty="0" smtClean="0"/>
              <a:t> West			</a:t>
            </a:r>
            <a:r>
              <a:rPr lang="en-US" sz="800" dirty="0" err="1" smtClean="0"/>
              <a:t>gharb</a:t>
            </a:r>
            <a:endParaRPr lang="en-US" sz="800" dirty="0" smtClean="0"/>
          </a:p>
          <a:p>
            <a:pPr>
              <a:buFontTx/>
              <a:buChar char="-"/>
            </a:pPr>
            <a:r>
              <a:rPr lang="en-US" sz="800" dirty="0" smtClean="0"/>
              <a:t> Left			</a:t>
            </a:r>
            <a:r>
              <a:rPr lang="en-US" sz="800" dirty="0" err="1" smtClean="0"/>
              <a:t>shmal</a:t>
            </a:r>
            <a:r>
              <a:rPr lang="en-US" sz="800" dirty="0" smtClean="0"/>
              <a:t>/</a:t>
            </a:r>
            <a:r>
              <a:rPr lang="en-US" sz="800" dirty="0" err="1" smtClean="0"/>
              <a:t>yi-sar</a:t>
            </a:r>
            <a:endParaRPr lang="en-US" sz="800" dirty="0" smtClean="0"/>
          </a:p>
          <a:p>
            <a:pPr>
              <a:buFontTx/>
              <a:buChar char="-"/>
            </a:pPr>
            <a:r>
              <a:rPr lang="en-US" sz="800" dirty="0" smtClean="0"/>
              <a:t> Right			</a:t>
            </a:r>
            <a:r>
              <a:rPr lang="en-US" sz="800" dirty="0" err="1" smtClean="0"/>
              <a:t>yemeen</a:t>
            </a:r>
            <a:endParaRPr lang="en-US" sz="800" dirty="0" smtClean="0"/>
          </a:p>
          <a:p>
            <a:pPr>
              <a:buFontTx/>
              <a:buChar char="-"/>
            </a:pPr>
            <a:r>
              <a:rPr lang="en-US" sz="800" dirty="0" smtClean="0"/>
              <a:t> Is it far?			</a:t>
            </a:r>
            <a:r>
              <a:rPr lang="en-US" sz="800" dirty="0" err="1" smtClean="0"/>
              <a:t>hu</a:t>
            </a:r>
            <a:r>
              <a:rPr lang="en-US" sz="800" dirty="0" smtClean="0"/>
              <a:t> </a:t>
            </a:r>
            <a:r>
              <a:rPr lang="en-US" sz="800" dirty="0" err="1" smtClean="0"/>
              <a:t>baeed</a:t>
            </a:r>
            <a:endParaRPr lang="en-US" sz="800" dirty="0" smtClean="0"/>
          </a:p>
          <a:p>
            <a:pPr>
              <a:buFontTx/>
              <a:buChar char="-"/>
            </a:pPr>
            <a:r>
              <a:rPr lang="en-US" sz="800" dirty="0" smtClean="0"/>
              <a:t> How many kilometers to….?		chem. kilometer </a:t>
            </a:r>
            <a:r>
              <a:rPr lang="en-US" sz="800" dirty="0" err="1" smtClean="0"/>
              <a:t>ila</a:t>
            </a:r>
            <a:r>
              <a:rPr lang="en-US" sz="800" dirty="0" smtClean="0"/>
              <a:t>…?</a:t>
            </a:r>
          </a:p>
          <a:p>
            <a:pPr>
              <a:buFontTx/>
              <a:buChar char="-"/>
            </a:pPr>
            <a:r>
              <a:rPr lang="en-US" sz="800" dirty="0" smtClean="0"/>
              <a:t> Where do you come from?		</a:t>
            </a:r>
            <a:r>
              <a:rPr lang="en-US" sz="800" dirty="0" err="1" smtClean="0"/>
              <a:t>inta</a:t>
            </a:r>
            <a:r>
              <a:rPr lang="en-US" sz="800" dirty="0" smtClean="0"/>
              <a:t> min </a:t>
            </a:r>
            <a:r>
              <a:rPr lang="en-US" sz="800" dirty="0" err="1" smtClean="0"/>
              <a:t>wayin</a:t>
            </a:r>
            <a:r>
              <a:rPr lang="en-US" sz="800" dirty="0" smtClean="0"/>
              <a:t>?</a:t>
            </a:r>
          </a:p>
          <a:p>
            <a:pPr>
              <a:buFontTx/>
              <a:buChar char="-"/>
            </a:pPr>
            <a:r>
              <a:rPr lang="en-US" sz="800" dirty="0" smtClean="0"/>
              <a:t> Show me where you found that.		raw-nee </a:t>
            </a:r>
            <a:r>
              <a:rPr lang="en-US" sz="800" dirty="0" err="1" smtClean="0"/>
              <a:t>wayin</a:t>
            </a:r>
            <a:r>
              <a:rPr lang="en-US" sz="800" dirty="0" smtClean="0"/>
              <a:t> alga ha-</a:t>
            </a:r>
            <a:r>
              <a:rPr lang="en-US" sz="800" dirty="0" err="1" smtClean="0"/>
              <a:t>tha</a:t>
            </a:r>
            <a:endParaRPr lang="en-US" sz="800" dirty="0" smtClean="0"/>
          </a:p>
          <a:p>
            <a:pPr>
              <a:buFontTx/>
              <a:buChar char="-"/>
            </a:pPr>
            <a:endParaRPr lang="en-US" sz="800" dirty="0" smtClean="0"/>
          </a:p>
          <a:p>
            <a:r>
              <a:rPr lang="en-US" sz="800" u="sng" dirty="0" smtClean="0"/>
              <a:t>Basic Questions:</a:t>
            </a:r>
          </a:p>
          <a:p>
            <a:endParaRPr lang="en-US" sz="800" dirty="0"/>
          </a:p>
          <a:p>
            <a:pPr>
              <a:buFontTx/>
              <a:buChar char="-"/>
            </a:pPr>
            <a:r>
              <a:rPr lang="en-US" sz="800" dirty="0" smtClean="0"/>
              <a:t> Do you speak English		the-</a:t>
            </a:r>
            <a:r>
              <a:rPr lang="en-US" sz="800" dirty="0" err="1" smtClean="0"/>
              <a:t>chee</a:t>
            </a:r>
            <a:r>
              <a:rPr lang="en-US" sz="800" dirty="0" smtClean="0"/>
              <a:t> </a:t>
            </a:r>
            <a:r>
              <a:rPr lang="en-US" sz="800" dirty="0" err="1" smtClean="0"/>
              <a:t>englizi</a:t>
            </a:r>
            <a:r>
              <a:rPr lang="en-US" sz="800" dirty="0" smtClean="0"/>
              <a:t>?</a:t>
            </a:r>
          </a:p>
          <a:p>
            <a:pPr>
              <a:buFontTx/>
              <a:buChar char="-"/>
            </a:pPr>
            <a:r>
              <a:rPr lang="en-US" sz="800" dirty="0" smtClean="0"/>
              <a:t> Do you understand?			</a:t>
            </a:r>
            <a:r>
              <a:rPr lang="en-US" sz="800" dirty="0" err="1" smtClean="0"/>
              <a:t>da</a:t>
            </a:r>
            <a:r>
              <a:rPr lang="en-US" sz="800" dirty="0" smtClean="0"/>
              <a:t> </a:t>
            </a:r>
            <a:r>
              <a:rPr lang="en-US" sz="800" dirty="0" err="1" smtClean="0"/>
              <a:t>tif</a:t>
            </a:r>
            <a:r>
              <a:rPr lang="en-US" sz="800" dirty="0" smtClean="0"/>
              <a:t>-</a:t>
            </a:r>
            <a:r>
              <a:rPr lang="en-US" sz="800" dirty="0" err="1" smtClean="0"/>
              <a:t>ti</a:t>
            </a:r>
            <a:r>
              <a:rPr lang="en-US" sz="800" dirty="0" smtClean="0"/>
              <a:t>-him?</a:t>
            </a:r>
          </a:p>
          <a:p>
            <a:pPr>
              <a:buFontTx/>
              <a:buChar char="-"/>
            </a:pPr>
            <a:r>
              <a:rPr lang="en-US" sz="800" dirty="0" smtClean="0"/>
              <a:t> I don’t understand			</a:t>
            </a:r>
            <a:r>
              <a:rPr lang="en-US" sz="800" dirty="0" err="1" smtClean="0"/>
              <a:t>ani</a:t>
            </a:r>
            <a:r>
              <a:rPr lang="en-US" sz="800" dirty="0" smtClean="0"/>
              <a:t> ma </a:t>
            </a:r>
            <a:r>
              <a:rPr lang="en-US" sz="800" dirty="0" err="1" smtClean="0"/>
              <a:t>da</a:t>
            </a:r>
            <a:r>
              <a:rPr lang="en-US" sz="800" dirty="0" smtClean="0"/>
              <a:t> </a:t>
            </a:r>
            <a:r>
              <a:rPr lang="en-US" sz="800" dirty="0" err="1" smtClean="0"/>
              <a:t>af</a:t>
            </a:r>
            <a:r>
              <a:rPr lang="en-US" sz="800" dirty="0" smtClean="0"/>
              <a:t>-</a:t>
            </a:r>
            <a:r>
              <a:rPr lang="en-US" sz="800" dirty="0" err="1" smtClean="0"/>
              <a:t>ti</a:t>
            </a:r>
            <a:r>
              <a:rPr lang="en-US" sz="800" dirty="0" smtClean="0"/>
              <a:t>-him</a:t>
            </a:r>
          </a:p>
          <a:p>
            <a:pPr>
              <a:buFontTx/>
              <a:buChar char="-"/>
            </a:pPr>
            <a:r>
              <a:rPr lang="en-US" sz="800" dirty="0" smtClean="0"/>
              <a:t> What?			</a:t>
            </a:r>
            <a:r>
              <a:rPr lang="en-US" sz="800" dirty="0" err="1" smtClean="0"/>
              <a:t>shi-noo</a:t>
            </a:r>
            <a:r>
              <a:rPr lang="en-US" sz="800" dirty="0" smtClean="0"/>
              <a:t>?</a:t>
            </a:r>
          </a:p>
          <a:p>
            <a:pPr>
              <a:buFontTx/>
              <a:buChar char="-"/>
            </a:pPr>
            <a:r>
              <a:rPr lang="en-US" sz="800" dirty="0" smtClean="0"/>
              <a:t> What color is it?			</a:t>
            </a:r>
            <a:r>
              <a:rPr lang="en-US" sz="800" dirty="0" err="1" smtClean="0"/>
              <a:t>shi-noo</a:t>
            </a:r>
            <a:r>
              <a:rPr lang="en-US" sz="800" dirty="0" smtClean="0"/>
              <a:t> loan-ha?</a:t>
            </a:r>
          </a:p>
          <a:p>
            <a:pPr>
              <a:buFontTx/>
              <a:buChar char="-"/>
            </a:pPr>
            <a:r>
              <a:rPr lang="en-US" sz="800" dirty="0" smtClean="0"/>
              <a:t> Who			</a:t>
            </a:r>
            <a:r>
              <a:rPr lang="en-US" sz="800" dirty="0" err="1" smtClean="0"/>
              <a:t>minoo</a:t>
            </a:r>
            <a:endParaRPr lang="en-US" sz="800" dirty="0" smtClean="0"/>
          </a:p>
          <a:p>
            <a:pPr>
              <a:buFontTx/>
              <a:buChar char="-"/>
            </a:pPr>
            <a:r>
              <a:rPr lang="en-US" sz="800" dirty="0" smtClean="0"/>
              <a:t> Who is in charge?			</a:t>
            </a:r>
            <a:r>
              <a:rPr lang="en-US" sz="800" dirty="0" err="1" smtClean="0"/>
              <a:t>minoo</a:t>
            </a:r>
            <a:r>
              <a:rPr lang="en-US" sz="800" dirty="0" smtClean="0"/>
              <a:t> al </a:t>
            </a:r>
            <a:r>
              <a:rPr lang="en-US" sz="800" dirty="0" err="1" smtClean="0"/>
              <a:t>mas-ool</a:t>
            </a:r>
            <a:endParaRPr lang="en-US" sz="800" dirty="0" smtClean="0"/>
          </a:p>
          <a:p>
            <a:pPr>
              <a:buFontTx/>
              <a:buChar char="-"/>
            </a:pPr>
            <a:r>
              <a:rPr lang="en-US" sz="800" dirty="0" smtClean="0"/>
              <a:t> Where?			</a:t>
            </a:r>
            <a:r>
              <a:rPr lang="en-US" sz="800" dirty="0" err="1" smtClean="0"/>
              <a:t>wayin</a:t>
            </a:r>
            <a:r>
              <a:rPr lang="en-US" sz="800" dirty="0" smtClean="0"/>
              <a:t>?</a:t>
            </a:r>
          </a:p>
          <a:p>
            <a:pPr>
              <a:buFontTx/>
              <a:buChar char="-"/>
            </a:pPr>
            <a:r>
              <a:rPr lang="en-US" sz="800" dirty="0" smtClean="0"/>
              <a:t> Where is the….?			</a:t>
            </a:r>
            <a:r>
              <a:rPr lang="en-US" sz="800" dirty="0" err="1" smtClean="0"/>
              <a:t>wayin</a:t>
            </a:r>
            <a:r>
              <a:rPr lang="en-US" sz="800" dirty="0" smtClean="0"/>
              <a:t> el…?</a:t>
            </a:r>
          </a:p>
          <a:p>
            <a:pPr>
              <a:buFontTx/>
              <a:buChar char="-"/>
            </a:pPr>
            <a:r>
              <a:rPr lang="en-US" sz="800" dirty="0" smtClean="0"/>
              <a:t> How?			</a:t>
            </a:r>
            <a:r>
              <a:rPr lang="en-US" sz="800" dirty="0" err="1" smtClean="0"/>
              <a:t>kayf</a:t>
            </a:r>
            <a:r>
              <a:rPr lang="en-US" sz="800" dirty="0" smtClean="0"/>
              <a:t>?</a:t>
            </a:r>
          </a:p>
          <a:p>
            <a:pPr>
              <a:buFontTx/>
              <a:buChar char="-"/>
            </a:pPr>
            <a:r>
              <a:rPr lang="en-US" sz="800" dirty="0" smtClean="0"/>
              <a:t> How much is……?			</a:t>
            </a:r>
            <a:r>
              <a:rPr lang="en-US" sz="800" dirty="0" err="1" smtClean="0"/>
              <a:t>sh</a:t>
            </a:r>
            <a:r>
              <a:rPr lang="en-US" sz="800" dirty="0" smtClean="0"/>
              <a:t>-gad </a:t>
            </a:r>
            <a:r>
              <a:rPr lang="en-US" sz="800" dirty="0" err="1" smtClean="0"/>
              <a:t>il</a:t>
            </a:r>
            <a:r>
              <a:rPr lang="en-US" sz="800" dirty="0" smtClean="0"/>
              <a:t>….?</a:t>
            </a:r>
          </a:p>
          <a:p>
            <a:pPr>
              <a:buFontTx/>
              <a:buChar char="-"/>
            </a:pPr>
            <a:r>
              <a:rPr lang="en-US" sz="800" dirty="0" smtClean="0"/>
              <a:t> How many are there…?		</a:t>
            </a:r>
            <a:r>
              <a:rPr lang="en-US" sz="800" dirty="0" err="1" smtClean="0"/>
              <a:t>kam</a:t>
            </a:r>
            <a:r>
              <a:rPr lang="en-US" sz="800" dirty="0" smtClean="0"/>
              <a:t> </a:t>
            </a:r>
            <a:r>
              <a:rPr lang="en-US" sz="800" dirty="0" err="1" smtClean="0"/>
              <a:t>ako</a:t>
            </a:r>
            <a:r>
              <a:rPr lang="en-US" sz="800" dirty="0" smtClean="0"/>
              <a:t>? OR </a:t>
            </a:r>
            <a:r>
              <a:rPr lang="en-US" sz="800" dirty="0" err="1" smtClean="0"/>
              <a:t>ish</a:t>
            </a:r>
            <a:r>
              <a:rPr lang="en-US" sz="800" dirty="0" smtClean="0"/>
              <a:t> gad?</a:t>
            </a:r>
          </a:p>
          <a:p>
            <a:pPr>
              <a:buFontTx/>
              <a:buChar char="-"/>
            </a:pPr>
            <a:r>
              <a:rPr lang="en-US" sz="800" dirty="0" smtClean="0"/>
              <a:t> Why?			</a:t>
            </a:r>
            <a:r>
              <a:rPr lang="en-US" sz="800" dirty="0" err="1" smtClean="0"/>
              <a:t>lesh</a:t>
            </a:r>
            <a:r>
              <a:rPr lang="en-US" sz="800" dirty="0" smtClean="0"/>
              <a:t>?</a:t>
            </a:r>
          </a:p>
          <a:p>
            <a:pPr>
              <a:buFontTx/>
              <a:buChar char="-"/>
            </a:pPr>
            <a:r>
              <a:rPr lang="en-US" sz="800" dirty="0" smtClean="0"/>
              <a:t> Do you have..?			</a:t>
            </a:r>
            <a:r>
              <a:rPr lang="en-US" sz="800" dirty="0" err="1" smtClean="0"/>
              <a:t>endak</a:t>
            </a:r>
            <a:r>
              <a:rPr lang="en-US" sz="800" dirty="0" smtClean="0"/>
              <a:t>…?</a:t>
            </a:r>
          </a:p>
          <a:p>
            <a:pPr>
              <a:buFontTx/>
              <a:buChar char="-"/>
            </a:pPr>
            <a:r>
              <a:rPr lang="en-US" sz="800" dirty="0" smtClean="0"/>
              <a:t> Do you need…?			</a:t>
            </a:r>
            <a:r>
              <a:rPr lang="en-US" sz="800" dirty="0" err="1" smtClean="0"/>
              <a:t>tih-taj</a:t>
            </a:r>
            <a:r>
              <a:rPr lang="en-US" sz="800" dirty="0" smtClean="0"/>
              <a:t>…?</a:t>
            </a:r>
          </a:p>
          <a:p>
            <a:pPr>
              <a:buFontTx/>
              <a:buChar char="-"/>
            </a:pPr>
            <a:r>
              <a:rPr lang="en-US" sz="800" dirty="0" smtClean="0"/>
              <a:t> Can you help me find…?		</a:t>
            </a:r>
            <a:r>
              <a:rPr lang="en-US" sz="800" dirty="0" err="1" smtClean="0"/>
              <a:t>tigdar</a:t>
            </a:r>
            <a:r>
              <a:rPr lang="en-US" sz="800" dirty="0" smtClean="0"/>
              <a:t> </a:t>
            </a:r>
            <a:r>
              <a:rPr lang="en-US" sz="800" dirty="0" err="1" smtClean="0"/>
              <a:t>tsa</a:t>
            </a:r>
            <a:r>
              <a:rPr lang="en-US" sz="800" dirty="0" smtClean="0"/>
              <a:t> </a:t>
            </a:r>
            <a:r>
              <a:rPr lang="en-US" sz="800" dirty="0" err="1" smtClean="0"/>
              <a:t>ednee</a:t>
            </a:r>
            <a:r>
              <a:rPr lang="en-US" sz="800" dirty="0" smtClean="0"/>
              <a:t> alga…?</a:t>
            </a:r>
          </a:p>
          <a:p>
            <a:pPr>
              <a:buFontTx/>
              <a:buChar char="-"/>
            </a:pPr>
            <a:r>
              <a:rPr lang="en-US" sz="800" dirty="0" smtClean="0"/>
              <a:t> Can you get me a….?			</a:t>
            </a:r>
            <a:r>
              <a:rPr lang="en-US" sz="800" dirty="0" err="1" smtClean="0"/>
              <a:t>tigdar</a:t>
            </a:r>
            <a:r>
              <a:rPr lang="en-US" sz="800" dirty="0" smtClean="0"/>
              <a:t> t-he-</a:t>
            </a:r>
            <a:r>
              <a:rPr lang="en-US" sz="800" dirty="0" err="1" smtClean="0"/>
              <a:t>asil</a:t>
            </a:r>
            <a:r>
              <a:rPr lang="en-US" sz="800" dirty="0" smtClean="0"/>
              <a:t> lee….?</a:t>
            </a:r>
          </a:p>
          <a:p>
            <a:pPr>
              <a:buFontTx/>
              <a:buChar char="-"/>
            </a:pPr>
            <a:r>
              <a:rPr lang="en-US" sz="800" dirty="0" smtClean="0"/>
              <a:t> At what time/when?			</a:t>
            </a:r>
            <a:r>
              <a:rPr lang="en-US" sz="800" dirty="0" err="1" smtClean="0"/>
              <a:t>shwakit</a:t>
            </a:r>
            <a:r>
              <a:rPr lang="en-US" sz="800" dirty="0" smtClean="0"/>
              <a:t>?</a:t>
            </a:r>
          </a:p>
          <a:p>
            <a:endParaRPr lang="en-US" sz="800" dirty="0" smtClean="0"/>
          </a:p>
          <a:p>
            <a:r>
              <a:rPr lang="en-US" sz="800" u="sng" dirty="0" smtClean="0"/>
              <a:t>Helpful Words:</a:t>
            </a:r>
          </a:p>
          <a:p>
            <a:endParaRPr lang="en-US" sz="800" u="sng" dirty="0" smtClean="0"/>
          </a:p>
          <a:p>
            <a:pPr>
              <a:buFontTx/>
              <a:buChar char="-"/>
            </a:pPr>
            <a:r>
              <a:rPr lang="en-US" sz="800" dirty="0" smtClean="0"/>
              <a:t> Good			</a:t>
            </a:r>
            <a:r>
              <a:rPr lang="en-US" sz="800" dirty="0" err="1" smtClean="0"/>
              <a:t>zain</a:t>
            </a:r>
            <a:endParaRPr lang="en-US" sz="800" dirty="0" smtClean="0"/>
          </a:p>
          <a:p>
            <a:pPr>
              <a:buFontTx/>
              <a:buChar char="-"/>
            </a:pPr>
            <a:r>
              <a:rPr lang="en-US" sz="800" dirty="0" smtClean="0"/>
              <a:t> Bad			mu </a:t>
            </a:r>
            <a:r>
              <a:rPr lang="en-US" sz="800" dirty="0" err="1" smtClean="0"/>
              <a:t>zain</a:t>
            </a:r>
            <a:endParaRPr lang="en-US" sz="800" dirty="0" smtClean="0"/>
          </a:p>
          <a:p>
            <a:pPr>
              <a:buFontTx/>
              <a:buChar char="-"/>
            </a:pPr>
            <a:r>
              <a:rPr lang="en-US" sz="800" dirty="0" smtClean="0"/>
              <a:t> Food			a-</a:t>
            </a:r>
            <a:r>
              <a:rPr lang="en-US" sz="800" dirty="0" err="1" smtClean="0"/>
              <a:t>kel</a:t>
            </a:r>
            <a:endParaRPr lang="en-US" sz="800" dirty="0" smtClean="0"/>
          </a:p>
          <a:p>
            <a:pPr>
              <a:buFontTx/>
              <a:buChar char="-"/>
            </a:pPr>
            <a:r>
              <a:rPr lang="en-US" sz="800" dirty="0" smtClean="0"/>
              <a:t> Water			my</a:t>
            </a:r>
          </a:p>
          <a:p>
            <a:pPr>
              <a:buFontTx/>
              <a:buChar char="-"/>
            </a:pPr>
            <a:r>
              <a:rPr lang="en-US" sz="800" dirty="0" smtClean="0"/>
              <a:t> Hot			</a:t>
            </a:r>
            <a:r>
              <a:rPr lang="en-US" sz="800" dirty="0" err="1" smtClean="0"/>
              <a:t>har</a:t>
            </a:r>
            <a:endParaRPr lang="en-US" sz="800" dirty="0" smtClean="0"/>
          </a:p>
          <a:p>
            <a:pPr>
              <a:buFontTx/>
              <a:buChar char="-"/>
            </a:pPr>
            <a:r>
              <a:rPr lang="en-US" sz="800" dirty="0" smtClean="0"/>
              <a:t> Cold			bar-rid</a:t>
            </a:r>
          </a:p>
          <a:p>
            <a:pPr>
              <a:buFontTx/>
              <a:buChar char="-"/>
            </a:pPr>
            <a:r>
              <a:rPr lang="en-US" sz="800" dirty="0" smtClean="0"/>
              <a:t> Coffee			</a:t>
            </a:r>
            <a:r>
              <a:rPr lang="en-US" sz="800" dirty="0" err="1" smtClean="0"/>
              <a:t>qa</a:t>
            </a:r>
            <a:r>
              <a:rPr lang="en-US" sz="800" dirty="0" smtClean="0"/>
              <a:t>-ha-</a:t>
            </a:r>
            <a:r>
              <a:rPr lang="en-US" sz="800" dirty="0" err="1" smtClean="0"/>
              <a:t>wa</a:t>
            </a:r>
            <a:endParaRPr lang="en-US" sz="800" dirty="0" smtClean="0"/>
          </a:p>
          <a:p>
            <a:pPr>
              <a:buFontTx/>
              <a:buChar char="-"/>
            </a:pPr>
            <a:r>
              <a:rPr lang="en-US" sz="800" dirty="0" smtClean="0"/>
              <a:t> Tea			</a:t>
            </a:r>
            <a:r>
              <a:rPr lang="en-US" sz="800" dirty="0" err="1" smtClean="0"/>
              <a:t>chai</a:t>
            </a:r>
            <a:endParaRPr lang="en-US" sz="800" dirty="0" smtClean="0"/>
          </a:p>
          <a:p>
            <a:pPr>
              <a:buFontTx/>
              <a:buChar char="-"/>
            </a:pPr>
            <a:r>
              <a:rPr lang="en-US" sz="800" dirty="0" smtClean="0"/>
              <a:t> very much			</a:t>
            </a:r>
            <a:r>
              <a:rPr lang="en-US" sz="800" dirty="0" err="1" smtClean="0"/>
              <a:t>huwayeh</a:t>
            </a:r>
            <a:endParaRPr lang="en-US" sz="800" dirty="0" smtClean="0"/>
          </a:p>
          <a:p>
            <a:pPr>
              <a:buFontTx/>
              <a:buChar char="-"/>
            </a:pPr>
            <a:r>
              <a:rPr lang="en-US" sz="800" dirty="0" smtClean="0"/>
              <a:t> a lot			</a:t>
            </a:r>
            <a:r>
              <a:rPr lang="en-US" sz="800" dirty="0" err="1" smtClean="0"/>
              <a:t>chitheer</a:t>
            </a:r>
            <a:endParaRPr lang="en-US" sz="800" dirty="0" smtClean="0"/>
          </a:p>
          <a:p>
            <a:pPr>
              <a:buFontTx/>
              <a:buChar char="-"/>
            </a:pPr>
            <a:r>
              <a:rPr lang="en-US" sz="800" dirty="0" smtClean="0"/>
              <a:t> a little			</a:t>
            </a:r>
            <a:r>
              <a:rPr lang="en-US" sz="800" dirty="0" err="1" smtClean="0"/>
              <a:t>shwaiyee</a:t>
            </a:r>
            <a:endParaRPr lang="en-US" sz="800" dirty="0" smtClean="0"/>
          </a:p>
          <a:p>
            <a:pPr>
              <a:buFontTx/>
              <a:buChar char="-"/>
            </a:pPr>
            <a:r>
              <a:rPr lang="en-US" sz="800" dirty="0" smtClean="0"/>
              <a:t> this/that			</a:t>
            </a:r>
            <a:r>
              <a:rPr lang="en-US" sz="800" dirty="0" err="1" smtClean="0"/>
              <a:t>hatha</a:t>
            </a:r>
            <a:r>
              <a:rPr lang="en-US" sz="800" dirty="0" smtClean="0"/>
              <a:t>/</a:t>
            </a:r>
            <a:r>
              <a:rPr lang="en-US" sz="800" dirty="0" err="1" smtClean="0"/>
              <a:t>ak</a:t>
            </a:r>
            <a:endParaRPr lang="en-US" sz="800"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cubkgd.jpg"/>
          <p:cNvPicPr>
            <a:picLocks noChangeAspect="1"/>
          </p:cNvPicPr>
          <p:nvPr/>
        </p:nvPicPr>
        <p:blipFill>
          <a:blip r:embed="rId3" cstate="print">
            <a:lum bright="20000" contrast="-12000"/>
          </a:blip>
          <a:srcRect l="50929" r="947"/>
          <a:stretch>
            <a:fillRect/>
          </a:stretch>
        </p:blipFill>
        <p:spPr>
          <a:xfrm>
            <a:off x="1434238" y="685800"/>
            <a:ext cx="4128362" cy="6172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1371600" y="685800"/>
            <a:ext cx="4267200" cy="5755422"/>
          </a:xfrm>
          <a:prstGeom prst="rect">
            <a:avLst/>
          </a:prstGeom>
          <a:noFill/>
        </p:spPr>
        <p:txBody>
          <a:bodyPr wrap="square" rtlCol="0">
            <a:spAutoFit/>
          </a:bodyPr>
          <a:lstStyle/>
          <a:p>
            <a:r>
              <a:rPr lang="en-US" sz="800" u="sng" dirty="0" smtClean="0"/>
              <a:t>Force Protection:</a:t>
            </a:r>
          </a:p>
          <a:p>
            <a:endParaRPr lang="en-US" sz="800" dirty="0"/>
          </a:p>
          <a:p>
            <a:pPr>
              <a:buFontTx/>
              <a:buChar char="-"/>
            </a:pPr>
            <a:r>
              <a:rPr lang="en-US" sz="800" dirty="0" smtClean="0"/>
              <a:t> Did you see what happened?		</a:t>
            </a:r>
            <a:r>
              <a:rPr lang="en-US" sz="800" dirty="0" err="1" smtClean="0"/>
              <a:t>Inta</a:t>
            </a:r>
            <a:r>
              <a:rPr lang="en-US" sz="800" dirty="0" smtClean="0"/>
              <a:t> </a:t>
            </a:r>
            <a:r>
              <a:rPr lang="en-US" sz="800" dirty="0" err="1" smtClean="0"/>
              <a:t>sheft</a:t>
            </a:r>
            <a:r>
              <a:rPr lang="en-US" sz="800" dirty="0" smtClean="0"/>
              <a:t> </a:t>
            </a:r>
            <a:r>
              <a:rPr lang="en-US" sz="800" dirty="0" err="1" smtClean="0"/>
              <a:t>shinoo</a:t>
            </a:r>
            <a:r>
              <a:rPr lang="en-US" sz="800" dirty="0" smtClean="0"/>
              <a:t> </a:t>
            </a:r>
            <a:r>
              <a:rPr lang="en-US" sz="800" dirty="0" err="1" smtClean="0"/>
              <a:t>sar</a:t>
            </a:r>
            <a:r>
              <a:rPr lang="en-US" sz="800" dirty="0" smtClean="0"/>
              <a:t>?</a:t>
            </a:r>
          </a:p>
          <a:p>
            <a:pPr>
              <a:buFontTx/>
              <a:buChar char="-"/>
            </a:pPr>
            <a:r>
              <a:rPr lang="en-US" sz="800" dirty="0" smtClean="0"/>
              <a:t> Do they have any of these?		</a:t>
            </a:r>
            <a:r>
              <a:rPr lang="en-US" sz="800" dirty="0" err="1" smtClean="0"/>
              <a:t>Maahoom</a:t>
            </a:r>
            <a:r>
              <a:rPr lang="en-US" sz="800" dirty="0" smtClean="0"/>
              <a:t> </a:t>
            </a:r>
            <a:r>
              <a:rPr lang="en-US" sz="800" dirty="0" err="1" smtClean="0"/>
              <a:t>shee</a:t>
            </a:r>
            <a:r>
              <a:rPr lang="en-US" sz="800" dirty="0" smtClean="0"/>
              <a:t> min </a:t>
            </a:r>
            <a:r>
              <a:rPr lang="en-US" sz="800" dirty="0" err="1" smtClean="0"/>
              <a:t>hathenni</a:t>
            </a:r>
            <a:r>
              <a:rPr lang="en-US" sz="800" dirty="0" smtClean="0"/>
              <a:t>?</a:t>
            </a:r>
          </a:p>
          <a:p>
            <a:pPr>
              <a:buFontTx/>
              <a:buChar char="-"/>
            </a:pPr>
            <a:r>
              <a:rPr lang="en-US" sz="800" dirty="0" smtClean="0"/>
              <a:t> Show me where you found that		</a:t>
            </a:r>
            <a:r>
              <a:rPr lang="en-US" sz="800" dirty="0" err="1" smtClean="0"/>
              <a:t>rawnee</a:t>
            </a:r>
            <a:r>
              <a:rPr lang="en-US" sz="800" dirty="0" smtClean="0"/>
              <a:t> </a:t>
            </a:r>
            <a:r>
              <a:rPr lang="en-US" sz="800" dirty="0" err="1" smtClean="0"/>
              <a:t>wayin</a:t>
            </a:r>
            <a:r>
              <a:rPr lang="en-US" sz="800" dirty="0" smtClean="0"/>
              <a:t> </a:t>
            </a:r>
            <a:r>
              <a:rPr lang="en-US" sz="800" dirty="0" err="1" smtClean="0"/>
              <a:t>legait</a:t>
            </a:r>
            <a:r>
              <a:rPr lang="en-US" sz="800" dirty="0" smtClean="0"/>
              <a:t> ha-</a:t>
            </a:r>
            <a:r>
              <a:rPr lang="en-US" sz="800" dirty="0" err="1" smtClean="0"/>
              <a:t>thak</a:t>
            </a:r>
            <a:endParaRPr lang="en-US" sz="800" dirty="0" smtClean="0"/>
          </a:p>
          <a:p>
            <a:endParaRPr lang="en-US" sz="800" dirty="0" smtClean="0"/>
          </a:p>
          <a:p>
            <a:r>
              <a:rPr lang="en-US" sz="800" u="sng" dirty="0" smtClean="0"/>
              <a:t>Weapons:</a:t>
            </a:r>
          </a:p>
          <a:p>
            <a:endParaRPr lang="en-US" sz="800" dirty="0"/>
          </a:p>
          <a:p>
            <a:pPr>
              <a:buFontTx/>
              <a:buChar char="-"/>
            </a:pPr>
            <a:r>
              <a:rPr lang="en-US" sz="800" dirty="0" smtClean="0"/>
              <a:t> Hand Gun			mu-sad-das</a:t>
            </a:r>
          </a:p>
          <a:p>
            <a:pPr>
              <a:buFontTx/>
              <a:buChar char="-"/>
            </a:pPr>
            <a:r>
              <a:rPr lang="en-US" sz="800" dirty="0" smtClean="0"/>
              <a:t> Rifle			bun-doo-</a:t>
            </a:r>
            <a:r>
              <a:rPr lang="en-US" sz="800" dirty="0" err="1" smtClean="0"/>
              <a:t>qeea</a:t>
            </a:r>
            <a:endParaRPr lang="en-US" sz="800" dirty="0" smtClean="0"/>
          </a:p>
          <a:p>
            <a:pPr>
              <a:buFontTx/>
              <a:buChar char="-"/>
            </a:pPr>
            <a:r>
              <a:rPr lang="en-US" sz="800" dirty="0" smtClean="0"/>
              <a:t> Machine Gun			rash-ash</a:t>
            </a:r>
          </a:p>
          <a:p>
            <a:pPr>
              <a:buFontTx/>
              <a:buChar char="-"/>
            </a:pPr>
            <a:r>
              <a:rPr lang="en-US" sz="800" dirty="0" smtClean="0"/>
              <a:t> Hand Grenade			</a:t>
            </a:r>
            <a:r>
              <a:rPr lang="en-US" sz="800" dirty="0" err="1" smtClean="0"/>
              <a:t>romana</a:t>
            </a:r>
            <a:r>
              <a:rPr lang="en-US" sz="800" dirty="0" smtClean="0"/>
              <a:t>/</a:t>
            </a:r>
            <a:r>
              <a:rPr lang="en-US" sz="800" dirty="0" err="1" smtClean="0"/>
              <a:t>qumbula</a:t>
            </a:r>
            <a:endParaRPr lang="en-US" sz="800" dirty="0" smtClean="0"/>
          </a:p>
          <a:p>
            <a:pPr>
              <a:buFontTx/>
              <a:buChar char="-"/>
            </a:pPr>
            <a:r>
              <a:rPr lang="en-US" sz="800" dirty="0" smtClean="0"/>
              <a:t> Bomb			</a:t>
            </a:r>
            <a:r>
              <a:rPr lang="en-US" sz="800" dirty="0" err="1" smtClean="0"/>
              <a:t>qum</a:t>
            </a:r>
            <a:r>
              <a:rPr lang="en-US" sz="800" dirty="0" smtClean="0"/>
              <a:t>-</a:t>
            </a:r>
            <a:r>
              <a:rPr lang="en-US" sz="800" dirty="0" err="1" smtClean="0"/>
              <a:t>bu</a:t>
            </a:r>
            <a:r>
              <a:rPr lang="en-US" sz="800" dirty="0" smtClean="0"/>
              <a:t>-la</a:t>
            </a:r>
          </a:p>
          <a:p>
            <a:pPr>
              <a:buFontTx/>
              <a:buChar char="-"/>
            </a:pPr>
            <a:r>
              <a:rPr lang="en-US" sz="800" dirty="0" smtClean="0"/>
              <a:t> Mine			</a:t>
            </a:r>
            <a:r>
              <a:rPr lang="en-US" sz="800" dirty="0" err="1" smtClean="0"/>
              <a:t>loghum</a:t>
            </a:r>
            <a:endParaRPr lang="en-US" sz="800" dirty="0" smtClean="0"/>
          </a:p>
          <a:p>
            <a:pPr>
              <a:buFontTx/>
              <a:buChar char="-"/>
            </a:pPr>
            <a:r>
              <a:rPr lang="en-US" sz="800" dirty="0" smtClean="0"/>
              <a:t> Ammunition			</a:t>
            </a:r>
            <a:r>
              <a:rPr lang="en-US" sz="800" dirty="0" err="1" smtClean="0"/>
              <a:t>thakheera</a:t>
            </a:r>
            <a:endParaRPr lang="en-US" sz="800" dirty="0" smtClean="0"/>
          </a:p>
          <a:p>
            <a:pPr>
              <a:buFontTx/>
              <a:buChar char="-"/>
            </a:pPr>
            <a:r>
              <a:rPr lang="en-US" sz="800" dirty="0" smtClean="0"/>
              <a:t> Missile			</a:t>
            </a:r>
            <a:r>
              <a:rPr lang="en-US" sz="800" dirty="0" err="1" smtClean="0"/>
              <a:t>sarookh</a:t>
            </a:r>
            <a:endParaRPr lang="en-US" sz="800" dirty="0" smtClean="0"/>
          </a:p>
          <a:p>
            <a:pPr>
              <a:buFontTx/>
              <a:buChar char="-"/>
            </a:pPr>
            <a:r>
              <a:rPr lang="en-US" sz="800" dirty="0" smtClean="0"/>
              <a:t> RPG			</a:t>
            </a:r>
            <a:r>
              <a:rPr lang="en-US" sz="800" dirty="0" err="1" smtClean="0"/>
              <a:t>ar</a:t>
            </a:r>
            <a:r>
              <a:rPr lang="en-US" sz="800" dirty="0" smtClean="0"/>
              <a:t>-pee-jay</a:t>
            </a:r>
          </a:p>
          <a:p>
            <a:endParaRPr lang="en-US" sz="800" dirty="0" smtClean="0"/>
          </a:p>
          <a:p>
            <a:r>
              <a:rPr lang="en-US" sz="800" u="sng" dirty="0" smtClean="0"/>
              <a:t>ID People:</a:t>
            </a:r>
          </a:p>
          <a:p>
            <a:endParaRPr lang="en-US" sz="800" u="sng" dirty="0" smtClean="0"/>
          </a:p>
          <a:p>
            <a:pPr>
              <a:buFontTx/>
              <a:buChar char="-"/>
            </a:pPr>
            <a:r>
              <a:rPr lang="en-US" sz="800" dirty="0" smtClean="0"/>
              <a:t> How many were there?		</a:t>
            </a:r>
            <a:r>
              <a:rPr lang="en-US" sz="800" dirty="0" err="1" smtClean="0"/>
              <a:t>shugad</a:t>
            </a:r>
            <a:r>
              <a:rPr lang="en-US" sz="800" dirty="0" smtClean="0"/>
              <a:t> a-dad-hum?</a:t>
            </a:r>
          </a:p>
          <a:p>
            <a:pPr>
              <a:buFontTx/>
              <a:buChar char="-"/>
            </a:pPr>
            <a:r>
              <a:rPr lang="en-US" sz="800" dirty="0" smtClean="0"/>
              <a:t> Can you identify them?		</a:t>
            </a:r>
            <a:r>
              <a:rPr lang="en-US" sz="800" dirty="0" err="1" smtClean="0"/>
              <a:t>tigdar</a:t>
            </a:r>
            <a:r>
              <a:rPr lang="en-US" sz="800" dirty="0" smtClean="0"/>
              <a:t> </a:t>
            </a:r>
            <a:r>
              <a:rPr lang="en-US" sz="800" dirty="0" err="1" smtClean="0"/>
              <a:t>titaraf</a:t>
            </a:r>
            <a:r>
              <a:rPr lang="en-US" sz="800" dirty="0" smtClean="0"/>
              <a:t> </a:t>
            </a:r>
            <a:r>
              <a:rPr lang="en-US" sz="800" dirty="0" err="1" smtClean="0"/>
              <a:t>alayhum</a:t>
            </a:r>
            <a:r>
              <a:rPr lang="en-US" sz="800" dirty="0" smtClean="0"/>
              <a:t>?</a:t>
            </a:r>
          </a:p>
          <a:p>
            <a:pPr>
              <a:buFontTx/>
              <a:buChar char="-"/>
            </a:pPr>
            <a:r>
              <a:rPr lang="en-US" sz="800" dirty="0" smtClean="0"/>
              <a:t> Height			it-tool</a:t>
            </a:r>
          </a:p>
          <a:p>
            <a:pPr>
              <a:buFontTx/>
              <a:buChar char="-"/>
            </a:pPr>
            <a:r>
              <a:rPr lang="en-US" sz="800" dirty="0" smtClean="0"/>
              <a:t> Weight			</a:t>
            </a:r>
            <a:r>
              <a:rPr lang="en-US" sz="800" dirty="0" err="1" smtClean="0"/>
              <a:t>il-wazin</a:t>
            </a:r>
            <a:endParaRPr lang="en-US" sz="800" dirty="0" smtClean="0"/>
          </a:p>
          <a:p>
            <a:pPr>
              <a:buFontTx/>
              <a:buChar char="-"/>
            </a:pPr>
            <a:r>
              <a:rPr lang="en-US" sz="800" dirty="0" smtClean="0"/>
              <a:t> Does he wear glasses?		</a:t>
            </a:r>
            <a:r>
              <a:rPr lang="en-US" sz="800" dirty="0" err="1" smtClean="0"/>
              <a:t>hu</a:t>
            </a:r>
            <a:r>
              <a:rPr lang="en-US" sz="800" dirty="0" smtClean="0"/>
              <a:t> </a:t>
            </a:r>
            <a:r>
              <a:rPr lang="en-US" sz="800" dirty="0" err="1" smtClean="0"/>
              <a:t>yelbas</a:t>
            </a:r>
            <a:r>
              <a:rPr lang="en-US" sz="800" dirty="0" smtClean="0"/>
              <a:t> </a:t>
            </a:r>
            <a:r>
              <a:rPr lang="en-US" sz="800" dirty="0" err="1" smtClean="0"/>
              <a:t>manatheer</a:t>
            </a:r>
            <a:endParaRPr lang="en-US" sz="800" dirty="0" smtClean="0"/>
          </a:p>
          <a:p>
            <a:pPr>
              <a:buFontTx/>
              <a:buChar char="-"/>
            </a:pPr>
            <a:endParaRPr lang="en-US" sz="800" dirty="0" smtClean="0"/>
          </a:p>
          <a:p>
            <a:r>
              <a:rPr lang="en-US" sz="800" u="sng" dirty="0" smtClean="0"/>
              <a:t>Commands:</a:t>
            </a:r>
          </a:p>
          <a:p>
            <a:pPr>
              <a:buFontTx/>
              <a:buChar char="-"/>
            </a:pPr>
            <a:endParaRPr lang="en-US" sz="800" dirty="0" smtClean="0"/>
          </a:p>
          <a:p>
            <a:pPr>
              <a:buFontTx/>
              <a:buChar char="-"/>
            </a:pPr>
            <a:r>
              <a:rPr lang="en-US" sz="800" dirty="0" smtClean="0"/>
              <a:t> Stop!			aw-</a:t>
            </a:r>
            <a:r>
              <a:rPr lang="en-US" sz="800" dirty="0" err="1" smtClean="0"/>
              <a:t>ga</a:t>
            </a:r>
            <a:r>
              <a:rPr lang="en-US" sz="800" dirty="0" smtClean="0"/>
              <a:t>-</a:t>
            </a:r>
            <a:r>
              <a:rPr lang="en-US" sz="800" dirty="0" err="1" smtClean="0"/>
              <a:t>foo</a:t>
            </a:r>
            <a:r>
              <a:rPr lang="en-US" sz="800" dirty="0" smtClean="0"/>
              <a:t>!</a:t>
            </a:r>
          </a:p>
          <a:p>
            <a:pPr>
              <a:buFontTx/>
              <a:buChar char="-"/>
            </a:pPr>
            <a:r>
              <a:rPr lang="en-US" sz="800" dirty="0" smtClean="0"/>
              <a:t> Don’t move			la </a:t>
            </a:r>
            <a:r>
              <a:rPr lang="en-US" sz="800" dirty="0" err="1" smtClean="0"/>
              <a:t>ti-ta-har-ra-koo</a:t>
            </a:r>
            <a:endParaRPr lang="en-US" sz="800" dirty="0" smtClean="0"/>
          </a:p>
          <a:p>
            <a:pPr>
              <a:buFontTx/>
              <a:buChar char="-"/>
            </a:pPr>
            <a:r>
              <a:rPr lang="en-US" sz="800" dirty="0" smtClean="0"/>
              <a:t> Lower your hands			</a:t>
            </a:r>
            <a:r>
              <a:rPr lang="en-US" sz="800" dirty="0" err="1" smtClean="0"/>
              <a:t>naz-lu</a:t>
            </a:r>
            <a:r>
              <a:rPr lang="en-US" sz="800" dirty="0" smtClean="0"/>
              <a:t> </a:t>
            </a:r>
            <a:r>
              <a:rPr lang="en-US" sz="800" dirty="0" err="1" smtClean="0"/>
              <a:t>ed-ai-kum</a:t>
            </a:r>
            <a:endParaRPr lang="en-US" sz="800" dirty="0" smtClean="0"/>
          </a:p>
          <a:p>
            <a:pPr>
              <a:buFontTx/>
              <a:buChar char="-"/>
            </a:pPr>
            <a:r>
              <a:rPr lang="en-US" sz="800" dirty="0" smtClean="0"/>
              <a:t> Turn around			doo-</a:t>
            </a:r>
            <a:r>
              <a:rPr lang="en-US" sz="800" dirty="0" err="1" smtClean="0"/>
              <a:t>roo</a:t>
            </a:r>
            <a:r>
              <a:rPr lang="en-US" sz="800" dirty="0" smtClean="0"/>
              <a:t> </a:t>
            </a:r>
            <a:r>
              <a:rPr lang="en-US" sz="800" dirty="0" err="1" smtClean="0"/>
              <a:t>li</a:t>
            </a:r>
            <a:r>
              <a:rPr lang="en-US" sz="800" dirty="0" smtClean="0"/>
              <a:t> </a:t>
            </a:r>
            <a:r>
              <a:rPr lang="en-US" sz="800" dirty="0" err="1" smtClean="0"/>
              <a:t>wara</a:t>
            </a:r>
            <a:endParaRPr lang="en-US" sz="800" dirty="0" smtClean="0"/>
          </a:p>
          <a:p>
            <a:pPr>
              <a:buFontTx/>
              <a:buChar char="-"/>
            </a:pPr>
            <a:r>
              <a:rPr lang="en-US" sz="800" dirty="0" smtClean="0"/>
              <a:t> Drop your weapons 			the-boo </a:t>
            </a:r>
            <a:r>
              <a:rPr lang="en-US" sz="800" dirty="0" err="1" smtClean="0"/>
              <a:t>slah-kum</a:t>
            </a:r>
            <a:endParaRPr lang="en-US" sz="800" dirty="0" smtClean="0"/>
          </a:p>
          <a:p>
            <a:pPr>
              <a:buFontTx/>
              <a:buChar char="-"/>
            </a:pPr>
            <a:r>
              <a:rPr lang="en-US" sz="800" dirty="0" smtClean="0"/>
              <a:t> Move			</a:t>
            </a:r>
            <a:r>
              <a:rPr lang="en-US" sz="800" dirty="0" err="1" smtClean="0"/>
              <a:t>tha-ra-koo</a:t>
            </a:r>
            <a:endParaRPr lang="en-US" sz="800" dirty="0" smtClean="0"/>
          </a:p>
          <a:p>
            <a:pPr>
              <a:buFontTx/>
              <a:buChar char="-"/>
            </a:pPr>
            <a:r>
              <a:rPr lang="en-US" sz="800" dirty="0" smtClean="0"/>
              <a:t> Hands up			</a:t>
            </a:r>
            <a:r>
              <a:rPr lang="en-US" sz="800" dirty="0" err="1" smtClean="0"/>
              <a:t>ir-fawu</a:t>
            </a:r>
            <a:r>
              <a:rPr lang="en-US" sz="800" dirty="0" smtClean="0"/>
              <a:t> </a:t>
            </a:r>
            <a:r>
              <a:rPr lang="en-US" sz="800" dirty="0" err="1" smtClean="0"/>
              <a:t>ed-ai-kum</a:t>
            </a:r>
            <a:endParaRPr lang="en-US" sz="800" dirty="0" smtClean="0"/>
          </a:p>
          <a:p>
            <a:pPr>
              <a:buFontTx/>
              <a:buChar char="-"/>
            </a:pPr>
            <a:r>
              <a:rPr lang="en-US" sz="800" dirty="0" smtClean="0"/>
              <a:t> Move slowly                      		</a:t>
            </a:r>
            <a:r>
              <a:rPr lang="en-US" sz="800" dirty="0" err="1" smtClean="0"/>
              <a:t>itharakoo</a:t>
            </a:r>
            <a:r>
              <a:rPr lang="en-US" sz="800" dirty="0" smtClean="0"/>
              <a:t> ala </a:t>
            </a:r>
            <a:r>
              <a:rPr lang="en-US" sz="800" dirty="0" err="1" smtClean="0"/>
              <a:t>kaifkum</a:t>
            </a:r>
            <a:endParaRPr lang="en-US" sz="800" dirty="0" smtClean="0"/>
          </a:p>
          <a:p>
            <a:pPr>
              <a:buFontTx/>
              <a:buChar char="-"/>
            </a:pPr>
            <a:r>
              <a:rPr lang="en-US" sz="800" dirty="0" smtClean="0"/>
              <a:t> Come here			</a:t>
            </a:r>
            <a:r>
              <a:rPr lang="en-US" sz="800" dirty="0" err="1" smtClean="0"/>
              <a:t>taal</a:t>
            </a:r>
            <a:r>
              <a:rPr lang="en-US" sz="800" dirty="0" smtClean="0"/>
              <a:t> </a:t>
            </a:r>
            <a:r>
              <a:rPr lang="en-US" sz="800" dirty="0" err="1" smtClean="0"/>
              <a:t>huna-heh</a:t>
            </a:r>
            <a:endParaRPr lang="en-US" sz="800" dirty="0" smtClean="0"/>
          </a:p>
          <a:p>
            <a:pPr>
              <a:buFontTx/>
              <a:buChar char="-"/>
            </a:pPr>
            <a:r>
              <a:rPr lang="en-US" sz="800" dirty="0" smtClean="0"/>
              <a:t> No talking			la </a:t>
            </a:r>
            <a:r>
              <a:rPr lang="en-US" sz="800" dirty="0" err="1" smtClean="0"/>
              <a:t>tehchi</a:t>
            </a:r>
            <a:r>
              <a:rPr lang="en-US" sz="800" dirty="0" smtClean="0"/>
              <a:t>/</a:t>
            </a:r>
            <a:r>
              <a:rPr lang="en-US" sz="800" dirty="0" err="1" smtClean="0"/>
              <a:t>titkalam</a:t>
            </a:r>
            <a:endParaRPr lang="en-US" sz="800" dirty="0" smtClean="0"/>
          </a:p>
          <a:p>
            <a:pPr>
              <a:buFontTx/>
              <a:buChar char="-"/>
            </a:pPr>
            <a:r>
              <a:rPr lang="en-US" sz="800" dirty="0" smtClean="0"/>
              <a:t> Walk forward			it-gad-</a:t>
            </a:r>
            <a:r>
              <a:rPr lang="en-US" sz="800" dirty="0" err="1" smtClean="0"/>
              <a:t>amoo</a:t>
            </a:r>
            <a:endParaRPr lang="en-US" sz="800" dirty="0" smtClean="0"/>
          </a:p>
          <a:p>
            <a:pPr>
              <a:buFontTx/>
              <a:buChar char="-"/>
            </a:pPr>
            <a:r>
              <a:rPr lang="en-US" sz="800" dirty="0" smtClean="0"/>
              <a:t> Surrender			</a:t>
            </a:r>
            <a:r>
              <a:rPr lang="en-US" sz="800" dirty="0" err="1" smtClean="0"/>
              <a:t>salem</a:t>
            </a:r>
            <a:r>
              <a:rPr lang="en-US" sz="800" dirty="0" smtClean="0"/>
              <a:t> </a:t>
            </a:r>
            <a:r>
              <a:rPr lang="en-US" sz="800" dirty="0" err="1" smtClean="0"/>
              <a:t>naf-sak</a:t>
            </a:r>
            <a:endParaRPr lang="en-US" sz="800" dirty="0" smtClean="0"/>
          </a:p>
          <a:p>
            <a:pPr>
              <a:buFontTx/>
              <a:buChar char="-"/>
            </a:pPr>
            <a:r>
              <a:rPr lang="en-US" sz="800" dirty="0" smtClean="0"/>
              <a:t> Come with me			</a:t>
            </a:r>
            <a:r>
              <a:rPr lang="en-US" sz="800" dirty="0" err="1" smtClean="0"/>
              <a:t>taaloo</a:t>
            </a:r>
            <a:r>
              <a:rPr lang="en-US" sz="800" dirty="0" smtClean="0"/>
              <a:t> </a:t>
            </a:r>
            <a:r>
              <a:rPr lang="en-US" sz="800" dirty="0" err="1" smtClean="0"/>
              <a:t>wu-ya-ya</a:t>
            </a:r>
            <a:endParaRPr lang="en-US" sz="800" dirty="0" smtClean="0"/>
          </a:p>
          <a:p>
            <a:pPr>
              <a:buFontTx/>
              <a:buChar char="-"/>
            </a:pPr>
            <a:r>
              <a:rPr lang="en-US" sz="800" dirty="0" smtClean="0"/>
              <a:t> Calm down			ala </a:t>
            </a:r>
            <a:r>
              <a:rPr lang="en-US" sz="800" dirty="0" err="1" smtClean="0"/>
              <a:t>kay-fak</a:t>
            </a:r>
            <a:endParaRPr lang="en-US" sz="800" dirty="0" smtClean="0"/>
          </a:p>
          <a:p>
            <a:pPr>
              <a:buFontTx/>
              <a:buChar char="-"/>
            </a:pPr>
            <a:r>
              <a:rPr lang="en-US" sz="800" dirty="0" smtClean="0"/>
              <a:t> Don’t resist			la </a:t>
            </a:r>
            <a:r>
              <a:rPr lang="en-US" sz="800" dirty="0" err="1" smtClean="0"/>
              <a:t>tu-ga-wem</a:t>
            </a:r>
            <a:endParaRPr lang="en-US" sz="800" dirty="0" smtClean="0"/>
          </a:p>
          <a:p>
            <a:pPr>
              <a:buFontTx/>
              <a:buChar char="-"/>
            </a:pPr>
            <a:r>
              <a:rPr lang="en-US" sz="800" dirty="0" smtClean="0"/>
              <a:t> Form a line			aw-</a:t>
            </a:r>
            <a:r>
              <a:rPr lang="en-US" sz="800" dirty="0" err="1" smtClean="0"/>
              <a:t>ga</a:t>
            </a:r>
            <a:r>
              <a:rPr lang="en-US" sz="800" dirty="0" smtClean="0"/>
              <a:t>-</a:t>
            </a:r>
            <a:r>
              <a:rPr lang="en-US" sz="800" dirty="0" err="1" smtClean="0"/>
              <a:t>foo</a:t>
            </a:r>
            <a:r>
              <a:rPr lang="en-US" sz="800" dirty="0" smtClean="0"/>
              <a:t> </a:t>
            </a:r>
            <a:r>
              <a:rPr lang="en-US" sz="800" dirty="0" err="1" smtClean="0"/>
              <a:t>bes-saf</a:t>
            </a:r>
            <a:endParaRPr lang="en-US" sz="800" dirty="0" smtClean="0"/>
          </a:p>
          <a:p>
            <a:pPr>
              <a:buFontTx/>
              <a:buChar char="-"/>
            </a:pPr>
            <a:r>
              <a:rPr lang="en-US" sz="800" dirty="0" smtClean="0"/>
              <a:t> Stay where you are			</a:t>
            </a:r>
            <a:r>
              <a:rPr lang="en-US" sz="800" dirty="0" err="1" smtClean="0"/>
              <a:t>ib</a:t>
            </a:r>
            <a:r>
              <a:rPr lang="en-US" sz="800" dirty="0" smtClean="0"/>
              <a:t>-goo ma-</a:t>
            </a:r>
            <a:r>
              <a:rPr lang="en-US" sz="800" dirty="0" err="1" smtClean="0"/>
              <a:t>kan</a:t>
            </a:r>
            <a:r>
              <a:rPr lang="en-US" sz="800" dirty="0" smtClean="0"/>
              <a:t>-</a:t>
            </a:r>
            <a:r>
              <a:rPr lang="en-US" sz="800" dirty="0" err="1" smtClean="0"/>
              <a:t>kum</a:t>
            </a:r>
            <a:endParaRPr lang="en-US" sz="800" dirty="0" smtClean="0"/>
          </a:p>
          <a:p>
            <a:pPr>
              <a:buFontTx/>
              <a:buChar char="-"/>
            </a:pPr>
            <a:r>
              <a:rPr lang="en-US" sz="800" dirty="0" smtClean="0"/>
              <a:t> One at a time			</a:t>
            </a:r>
            <a:r>
              <a:rPr lang="en-US" sz="800" dirty="0" err="1" smtClean="0"/>
              <a:t>wahed</a:t>
            </a:r>
            <a:r>
              <a:rPr lang="en-US" sz="800" dirty="0" smtClean="0"/>
              <a:t> </a:t>
            </a:r>
            <a:r>
              <a:rPr lang="en-US" sz="800" dirty="0" err="1" smtClean="0"/>
              <a:t>wahed</a:t>
            </a:r>
            <a:endParaRPr lang="en-US" sz="800"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cubkgd.jpg"/>
          <p:cNvPicPr>
            <a:picLocks noChangeAspect="1"/>
          </p:cNvPicPr>
          <p:nvPr/>
        </p:nvPicPr>
        <p:blipFill>
          <a:blip r:embed="rId3" cstate="print">
            <a:lum bright="20000" contrast="-12000"/>
          </a:blip>
          <a:srcRect l="50929" r="947"/>
          <a:stretch>
            <a:fillRect/>
          </a:stretch>
        </p:blipFill>
        <p:spPr>
          <a:xfrm>
            <a:off x="1434238" y="685800"/>
            <a:ext cx="3960631" cy="6172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1331044" y="685801"/>
            <a:ext cx="4131259" cy="4770537"/>
          </a:xfrm>
          <a:prstGeom prst="rect">
            <a:avLst/>
          </a:prstGeom>
          <a:noFill/>
        </p:spPr>
        <p:txBody>
          <a:bodyPr wrap="none" rtlCol="0">
            <a:spAutoFit/>
          </a:bodyPr>
          <a:lstStyle/>
          <a:p>
            <a:r>
              <a:rPr lang="en-US" sz="800" u="sng" dirty="0" smtClean="0"/>
              <a:t>Vehicle/personnel search:</a:t>
            </a:r>
          </a:p>
          <a:p>
            <a:endParaRPr lang="en-US" sz="800" dirty="0"/>
          </a:p>
          <a:p>
            <a:pPr>
              <a:buFontTx/>
              <a:buChar char="-"/>
            </a:pPr>
            <a:r>
              <a:rPr lang="en-US" sz="800" dirty="0" smtClean="0"/>
              <a:t> Please step out of car		in-</a:t>
            </a:r>
            <a:r>
              <a:rPr lang="en-US" sz="800" dirty="0" err="1" smtClean="0"/>
              <a:t>zel</a:t>
            </a:r>
            <a:r>
              <a:rPr lang="en-US" sz="800" dirty="0" smtClean="0"/>
              <a:t> min as </a:t>
            </a:r>
            <a:r>
              <a:rPr lang="en-US" sz="800" dirty="0" err="1" smtClean="0"/>
              <a:t>sayarah</a:t>
            </a:r>
            <a:endParaRPr lang="en-US" sz="800" dirty="0" smtClean="0"/>
          </a:p>
          <a:p>
            <a:pPr>
              <a:buFontTx/>
              <a:buChar char="-"/>
            </a:pPr>
            <a:r>
              <a:rPr lang="en-US" sz="800" dirty="0" smtClean="0"/>
              <a:t> Do you have any weapons?		</a:t>
            </a:r>
            <a:r>
              <a:rPr lang="en-US" sz="800" dirty="0" err="1" smtClean="0"/>
              <a:t>wuyak</a:t>
            </a:r>
            <a:r>
              <a:rPr lang="en-US" sz="800" dirty="0" smtClean="0"/>
              <a:t> see-</a:t>
            </a:r>
            <a:r>
              <a:rPr lang="en-US" sz="800" dirty="0" err="1" smtClean="0"/>
              <a:t>lah</a:t>
            </a:r>
            <a:endParaRPr lang="en-US" sz="800" dirty="0" smtClean="0"/>
          </a:p>
          <a:p>
            <a:pPr>
              <a:buFontTx/>
              <a:buChar char="-"/>
            </a:pPr>
            <a:r>
              <a:rPr lang="en-US" sz="800" dirty="0" smtClean="0"/>
              <a:t> Stand over there			aw-</a:t>
            </a:r>
            <a:r>
              <a:rPr lang="en-US" sz="800" dirty="0" err="1" smtClean="0"/>
              <a:t>gaf</a:t>
            </a:r>
            <a:r>
              <a:rPr lang="en-US" sz="800" dirty="0" smtClean="0"/>
              <a:t> hi-</a:t>
            </a:r>
            <a:r>
              <a:rPr lang="en-US" sz="800" dirty="0" err="1" smtClean="0"/>
              <a:t>nak</a:t>
            </a:r>
            <a:endParaRPr lang="en-US" sz="800" dirty="0" smtClean="0"/>
          </a:p>
          <a:p>
            <a:pPr>
              <a:buFontTx/>
              <a:buChar char="-"/>
            </a:pPr>
            <a:r>
              <a:rPr lang="en-US" sz="800" dirty="0" smtClean="0"/>
              <a:t> Put your hands over your head		</a:t>
            </a:r>
            <a:r>
              <a:rPr lang="en-US" sz="800" dirty="0" err="1" smtClean="0"/>
              <a:t>edayk</a:t>
            </a:r>
            <a:r>
              <a:rPr lang="en-US" sz="800" dirty="0" smtClean="0"/>
              <a:t> </a:t>
            </a:r>
            <a:r>
              <a:rPr lang="en-US" sz="800" dirty="0" err="1" smtClean="0"/>
              <a:t>foug</a:t>
            </a:r>
            <a:r>
              <a:rPr lang="en-US" sz="800" dirty="0" smtClean="0"/>
              <a:t> </a:t>
            </a:r>
            <a:r>
              <a:rPr lang="en-US" sz="800" dirty="0" err="1" smtClean="0"/>
              <a:t>ra-sek</a:t>
            </a:r>
            <a:endParaRPr lang="en-US" sz="800" dirty="0" smtClean="0"/>
          </a:p>
          <a:p>
            <a:pPr>
              <a:buFontTx/>
              <a:buChar char="-"/>
            </a:pPr>
            <a:r>
              <a:rPr lang="en-US" sz="800" dirty="0" smtClean="0"/>
              <a:t> Open all the doors, trunk		</a:t>
            </a:r>
            <a:r>
              <a:rPr lang="en-US" sz="800" dirty="0" err="1" smtClean="0"/>
              <a:t>eftah</a:t>
            </a:r>
            <a:r>
              <a:rPr lang="en-US" sz="800" dirty="0" smtClean="0"/>
              <a:t> al-</a:t>
            </a:r>
            <a:r>
              <a:rPr lang="en-US" sz="800" dirty="0" err="1" smtClean="0"/>
              <a:t>aboab</a:t>
            </a:r>
            <a:r>
              <a:rPr lang="en-US" sz="800" dirty="0" smtClean="0"/>
              <a:t>, </a:t>
            </a:r>
            <a:r>
              <a:rPr lang="en-US" sz="800" dirty="0" err="1" smtClean="0"/>
              <a:t>wel</a:t>
            </a:r>
            <a:r>
              <a:rPr lang="en-US" sz="800" dirty="0" smtClean="0"/>
              <a:t> </a:t>
            </a:r>
            <a:r>
              <a:rPr lang="en-US" sz="800" dirty="0" err="1" smtClean="0"/>
              <a:t>dabeh</a:t>
            </a:r>
            <a:endParaRPr lang="en-US" sz="800" dirty="0" smtClean="0"/>
          </a:p>
          <a:p>
            <a:pPr>
              <a:buFontTx/>
              <a:buChar char="-"/>
            </a:pPr>
            <a:r>
              <a:rPr lang="en-US" sz="800" dirty="0" smtClean="0"/>
              <a:t> You must be searched		</a:t>
            </a:r>
            <a:r>
              <a:rPr lang="en-US" sz="800" dirty="0" err="1" smtClean="0"/>
              <a:t>lazem</a:t>
            </a:r>
            <a:r>
              <a:rPr lang="en-US" sz="800" dirty="0" smtClean="0"/>
              <a:t> in </a:t>
            </a:r>
            <a:r>
              <a:rPr lang="en-US" sz="800" dirty="0" err="1" smtClean="0"/>
              <a:t>fatshak</a:t>
            </a:r>
            <a:endParaRPr lang="en-US" sz="800" dirty="0" smtClean="0"/>
          </a:p>
          <a:p>
            <a:pPr>
              <a:buFontTx/>
              <a:buChar char="-"/>
            </a:pPr>
            <a:r>
              <a:rPr lang="en-US" sz="800" dirty="0" smtClean="0"/>
              <a:t> Can he/she please search you?	                                  </a:t>
            </a:r>
            <a:r>
              <a:rPr lang="en-US" sz="800" dirty="0" err="1" smtClean="0"/>
              <a:t>mumken</a:t>
            </a:r>
            <a:r>
              <a:rPr lang="en-US" sz="800" dirty="0" smtClean="0"/>
              <a:t> </a:t>
            </a:r>
            <a:r>
              <a:rPr lang="en-US" sz="800" dirty="0" err="1" smtClean="0"/>
              <a:t>howa</a:t>
            </a:r>
            <a:r>
              <a:rPr lang="en-US" sz="800" dirty="0" smtClean="0"/>
              <a:t>/</a:t>
            </a:r>
            <a:r>
              <a:rPr lang="en-US" sz="800" dirty="0" err="1" smtClean="0"/>
              <a:t>heeya</a:t>
            </a:r>
            <a:r>
              <a:rPr lang="en-US" sz="800" dirty="0" smtClean="0"/>
              <a:t> </a:t>
            </a:r>
            <a:r>
              <a:rPr lang="en-US" sz="800" dirty="0" err="1" smtClean="0"/>
              <a:t>itfat-shak</a:t>
            </a:r>
            <a:endParaRPr lang="en-US" sz="800" dirty="0" smtClean="0"/>
          </a:p>
          <a:p>
            <a:pPr>
              <a:buFontTx/>
              <a:buChar char="-"/>
            </a:pPr>
            <a:r>
              <a:rPr lang="en-US" sz="800" dirty="0" smtClean="0"/>
              <a:t> Arms out!			</a:t>
            </a:r>
            <a:r>
              <a:rPr lang="en-US" sz="800" dirty="0" err="1" smtClean="0"/>
              <a:t>slahkum</a:t>
            </a:r>
            <a:r>
              <a:rPr lang="en-US" sz="800" dirty="0" smtClean="0"/>
              <a:t> </a:t>
            </a:r>
            <a:r>
              <a:rPr lang="en-US" sz="800" dirty="0" err="1" smtClean="0"/>
              <a:t>libara</a:t>
            </a:r>
            <a:endParaRPr lang="en-US" sz="800" dirty="0" smtClean="0"/>
          </a:p>
          <a:p>
            <a:pPr>
              <a:buFontTx/>
              <a:buChar char="-"/>
            </a:pPr>
            <a:r>
              <a:rPr lang="en-US" sz="800" dirty="0" smtClean="0"/>
              <a:t> Please put your arms out		</a:t>
            </a:r>
            <a:r>
              <a:rPr lang="en-US" sz="800" dirty="0" err="1" smtClean="0"/>
              <a:t>idaykum</a:t>
            </a:r>
            <a:r>
              <a:rPr lang="en-US" sz="800" dirty="0" smtClean="0"/>
              <a:t> </a:t>
            </a:r>
            <a:r>
              <a:rPr lang="en-US" sz="800" dirty="0" err="1" smtClean="0"/>
              <a:t>libara</a:t>
            </a:r>
            <a:endParaRPr lang="en-US" sz="800" dirty="0" smtClean="0"/>
          </a:p>
          <a:p>
            <a:pPr>
              <a:buFontTx/>
              <a:buChar char="-"/>
            </a:pPr>
            <a:r>
              <a:rPr lang="en-US" sz="800" dirty="0" smtClean="0"/>
              <a:t> Legs apart			</a:t>
            </a:r>
            <a:r>
              <a:rPr lang="en-US" sz="800" dirty="0" err="1" smtClean="0"/>
              <a:t>baid</a:t>
            </a:r>
            <a:r>
              <a:rPr lang="en-US" sz="800" dirty="0" smtClean="0"/>
              <a:t> </a:t>
            </a:r>
            <a:r>
              <a:rPr lang="en-US" sz="800" dirty="0" err="1" smtClean="0"/>
              <a:t>rijlak</a:t>
            </a:r>
            <a:r>
              <a:rPr lang="en-US" sz="800" dirty="0" smtClean="0"/>
              <a:t> an </a:t>
            </a:r>
            <a:r>
              <a:rPr lang="en-US" sz="800" dirty="0" err="1" smtClean="0"/>
              <a:t>baeed</a:t>
            </a:r>
            <a:endParaRPr lang="en-US" sz="800" dirty="0" smtClean="0"/>
          </a:p>
          <a:p>
            <a:pPr>
              <a:buFontTx/>
              <a:buChar char="-"/>
            </a:pPr>
            <a:r>
              <a:rPr lang="en-US" sz="800" dirty="0" smtClean="0"/>
              <a:t> Move your car			</a:t>
            </a:r>
            <a:r>
              <a:rPr lang="en-US" sz="800" dirty="0" err="1" smtClean="0"/>
              <a:t>harek</a:t>
            </a:r>
            <a:r>
              <a:rPr lang="en-US" sz="800" dirty="0" smtClean="0"/>
              <a:t> </a:t>
            </a:r>
            <a:r>
              <a:rPr lang="en-US" sz="800" dirty="0" err="1" smtClean="0"/>
              <a:t>sayartek</a:t>
            </a:r>
            <a:endParaRPr lang="en-US" sz="800" dirty="0" smtClean="0"/>
          </a:p>
          <a:p>
            <a:endParaRPr lang="en-US" sz="800" dirty="0" smtClean="0"/>
          </a:p>
          <a:p>
            <a:r>
              <a:rPr lang="en-US" sz="800" u="sng" dirty="0" smtClean="0"/>
              <a:t>Days of the Week:</a:t>
            </a:r>
          </a:p>
          <a:p>
            <a:endParaRPr lang="en-US" sz="800" dirty="0"/>
          </a:p>
          <a:p>
            <a:pPr>
              <a:buFontTx/>
              <a:buChar char="-"/>
            </a:pPr>
            <a:r>
              <a:rPr lang="en-US" sz="800" dirty="0" smtClean="0"/>
              <a:t> Sunday			el-a-head </a:t>
            </a:r>
          </a:p>
          <a:p>
            <a:pPr>
              <a:buFontTx/>
              <a:buChar char="-"/>
            </a:pPr>
            <a:r>
              <a:rPr lang="en-US" sz="800" dirty="0" smtClean="0"/>
              <a:t> Monday			el-</a:t>
            </a:r>
            <a:r>
              <a:rPr lang="en-US" sz="800" dirty="0" err="1" smtClean="0"/>
              <a:t>ithnain</a:t>
            </a:r>
            <a:endParaRPr lang="en-US" sz="800" dirty="0" smtClean="0"/>
          </a:p>
          <a:p>
            <a:pPr>
              <a:buFontTx/>
              <a:buChar char="-"/>
            </a:pPr>
            <a:r>
              <a:rPr lang="en-US" sz="800" dirty="0" smtClean="0"/>
              <a:t> Tuesday			el-the-la-the</a:t>
            </a:r>
          </a:p>
          <a:p>
            <a:pPr>
              <a:buFontTx/>
              <a:buChar char="-"/>
            </a:pPr>
            <a:r>
              <a:rPr lang="en-US" sz="800" dirty="0" smtClean="0"/>
              <a:t> Wednesday			el-</a:t>
            </a:r>
            <a:r>
              <a:rPr lang="en-US" sz="800" dirty="0" err="1" smtClean="0"/>
              <a:t>ar</a:t>
            </a:r>
            <a:r>
              <a:rPr lang="en-US" sz="800" dirty="0" smtClean="0"/>
              <a:t>-</a:t>
            </a:r>
            <a:r>
              <a:rPr lang="en-US" sz="800" dirty="0" err="1" smtClean="0"/>
              <a:t>baya</a:t>
            </a:r>
            <a:endParaRPr lang="en-US" sz="800" dirty="0" smtClean="0"/>
          </a:p>
          <a:p>
            <a:pPr>
              <a:buFontTx/>
              <a:buChar char="-"/>
            </a:pPr>
            <a:r>
              <a:rPr lang="en-US" sz="800" dirty="0" smtClean="0"/>
              <a:t> Thursday			el-</a:t>
            </a:r>
            <a:r>
              <a:rPr lang="en-US" sz="800" dirty="0" err="1" smtClean="0"/>
              <a:t>kha</a:t>
            </a:r>
            <a:r>
              <a:rPr lang="en-US" sz="800" dirty="0" smtClean="0"/>
              <a:t>-</a:t>
            </a:r>
            <a:r>
              <a:rPr lang="en-US" sz="800" dirty="0" err="1" smtClean="0"/>
              <a:t>mees</a:t>
            </a:r>
            <a:endParaRPr lang="en-US" sz="800" dirty="0" smtClean="0"/>
          </a:p>
          <a:p>
            <a:pPr>
              <a:buFontTx/>
              <a:buChar char="-"/>
            </a:pPr>
            <a:r>
              <a:rPr lang="en-US" sz="800" dirty="0" smtClean="0"/>
              <a:t> Friday			el-</a:t>
            </a:r>
            <a:r>
              <a:rPr lang="en-US" sz="800" dirty="0" err="1" smtClean="0"/>
              <a:t>jooma</a:t>
            </a:r>
            <a:endParaRPr lang="en-US" sz="800" dirty="0" smtClean="0"/>
          </a:p>
          <a:p>
            <a:pPr>
              <a:buFontTx/>
              <a:buChar char="-"/>
            </a:pPr>
            <a:r>
              <a:rPr lang="en-US" sz="800" dirty="0" smtClean="0"/>
              <a:t> Saturday			e-</a:t>
            </a:r>
            <a:r>
              <a:rPr lang="en-US" sz="800" dirty="0" err="1" smtClean="0"/>
              <a:t>sabt</a:t>
            </a:r>
            <a:endParaRPr lang="en-US" sz="800" dirty="0" smtClean="0"/>
          </a:p>
          <a:p>
            <a:pPr>
              <a:buFontTx/>
              <a:buChar char="-"/>
            </a:pPr>
            <a:endParaRPr lang="en-US" sz="800" dirty="0" smtClean="0"/>
          </a:p>
          <a:p>
            <a:r>
              <a:rPr lang="en-US" sz="800" u="sng" dirty="0" smtClean="0"/>
              <a:t>Months of the Year:</a:t>
            </a:r>
          </a:p>
          <a:p>
            <a:pPr>
              <a:buFontTx/>
              <a:buChar char="-"/>
            </a:pPr>
            <a:endParaRPr lang="en-US" sz="800" dirty="0" smtClean="0"/>
          </a:p>
          <a:p>
            <a:pPr>
              <a:buFontTx/>
              <a:buChar char="-"/>
            </a:pPr>
            <a:r>
              <a:rPr lang="en-US" sz="800" dirty="0" smtClean="0"/>
              <a:t> January			ye-nay-</a:t>
            </a:r>
            <a:r>
              <a:rPr lang="en-US" sz="800" dirty="0" err="1" smtClean="0"/>
              <a:t>ar</a:t>
            </a:r>
            <a:endParaRPr lang="en-US" sz="800" dirty="0" smtClean="0"/>
          </a:p>
          <a:p>
            <a:pPr>
              <a:buFontTx/>
              <a:buChar char="-"/>
            </a:pPr>
            <a:r>
              <a:rPr lang="en-US" sz="800" dirty="0" smtClean="0"/>
              <a:t> February			fib-</a:t>
            </a:r>
            <a:r>
              <a:rPr lang="en-US" sz="800" dirty="0" err="1" smtClean="0"/>
              <a:t>ra</a:t>
            </a:r>
            <a:r>
              <a:rPr lang="en-US" sz="800" dirty="0" smtClean="0"/>
              <a:t>-</a:t>
            </a:r>
            <a:r>
              <a:rPr lang="en-US" sz="800" dirty="0" err="1" smtClean="0"/>
              <a:t>yer</a:t>
            </a:r>
            <a:endParaRPr lang="en-US" sz="800" dirty="0" smtClean="0"/>
          </a:p>
          <a:p>
            <a:pPr>
              <a:buFontTx/>
              <a:buChar char="-"/>
            </a:pPr>
            <a:r>
              <a:rPr lang="en-US" sz="800" dirty="0" smtClean="0"/>
              <a:t> March			</a:t>
            </a:r>
            <a:r>
              <a:rPr lang="en-US" sz="800" dirty="0" err="1" smtClean="0"/>
              <a:t>marss</a:t>
            </a:r>
            <a:endParaRPr lang="en-US" sz="800" dirty="0" smtClean="0"/>
          </a:p>
          <a:p>
            <a:pPr>
              <a:buFontTx/>
              <a:buChar char="-"/>
            </a:pPr>
            <a:r>
              <a:rPr lang="en-US" sz="800" dirty="0" smtClean="0"/>
              <a:t> April			</a:t>
            </a:r>
            <a:r>
              <a:rPr lang="en-US" sz="800" dirty="0" err="1" smtClean="0"/>
              <a:t>abreel</a:t>
            </a:r>
            <a:endParaRPr lang="en-US" sz="800" dirty="0" smtClean="0"/>
          </a:p>
          <a:p>
            <a:pPr>
              <a:buFontTx/>
              <a:buChar char="-"/>
            </a:pPr>
            <a:r>
              <a:rPr lang="en-US" sz="800" dirty="0" smtClean="0"/>
              <a:t> May			ma-</a:t>
            </a:r>
            <a:r>
              <a:rPr lang="en-US" sz="800" dirty="0" err="1" smtClean="0"/>
              <a:t>yo</a:t>
            </a:r>
            <a:endParaRPr lang="en-US" sz="800" dirty="0" smtClean="0"/>
          </a:p>
          <a:p>
            <a:pPr>
              <a:buFontTx/>
              <a:buChar char="-"/>
            </a:pPr>
            <a:r>
              <a:rPr lang="en-US" sz="800" dirty="0" smtClean="0"/>
              <a:t> June			</a:t>
            </a:r>
            <a:r>
              <a:rPr lang="en-US" sz="800" dirty="0" err="1" smtClean="0"/>
              <a:t>yoo-niyoo</a:t>
            </a:r>
            <a:endParaRPr lang="en-US" sz="800" dirty="0" smtClean="0"/>
          </a:p>
          <a:p>
            <a:pPr>
              <a:buFontTx/>
              <a:buChar char="-"/>
            </a:pPr>
            <a:r>
              <a:rPr lang="en-US" sz="800" dirty="0" smtClean="0"/>
              <a:t> July			</a:t>
            </a:r>
            <a:r>
              <a:rPr lang="en-US" sz="800" dirty="0" err="1" smtClean="0"/>
              <a:t>yool-ya</a:t>
            </a:r>
            <a:endParaRPr lang="en-US" sz="800" dirty="0" smtClean="0"/>
          </a:p>
          <a:p>
            <a:pPr>
              <a:buFontTx/>
              <a:buChar char="-"/>
            </a:pPr>
            <a:r>
              <a:rPr lang="en-US" sz="800" dirty="0" smtClean="0"/>
              <a:t> August			</a:t>
            </a:r>
            <a:r>
              <a:rPr lang="en-US" sz="800" dirty="0" err="1" smtClean="0"/>
              <a:t>augus-tus</a:t>
            </a:r>
            <a:endParaRPr lang="en-US" sz="800" dirty="0" smtClean="0"/>
          </a:p>
          <a:p>
            <a:pPr>
              <a:buFontTx/>
              <a:buChar char="-"/>
            </a:pPr>
            <a:r>
              <a:rPr lang="en-US" sz="800" dirty="0" smtClean="0"/>
              <a:t> September			</a:t>
            </a:r>
            <a:r>
              <a:rPr lang="en-US" sz="800" dirty="0" err="1" smtClean="0"/>
              <a:t>seb</a:t>
            </a:r>
            <a:r>
              <a:rPr lang="en-US" sz="800" dirty="0" smtClean="0"/>
              <a:t>-tem-</a:t>
            </a:r>
            <a:r>
              <a:rPr lang="en-US" sz="800" dirty="0" err="1" smtClean="0"/>
              <a:t>ber</a:t>
            </a:r>
            <a:endParaRPr lang="en-US" sz="800" dirty="0" smtClean="0"/>
          </a:p>
          <a:p>
            <a:pPr>
              <a:buFontTx/>
              <a:buChar char="-"/>
            </a:pPr>
            <a:r>
              <a:rPr lang="en-US" sz="800" dirty="0" smtClean="0"/>
              <a:t> October			</a:t>
            </a:r>
            <a:r>
              <a:rPr lang="en-US" sz="800" dirty="0" err="1" smtClean="0"/>
              <a:t>ek</a:t>
            </a:r>
            <a:r>
              <a:rPr lang="en-US" sz="800" dirty="0" smtClean="0"/>
              <a:t>-to-</a:t>
            </a:r>
            <a:r>
              <a:rPr lang="en-US" sz="800" dirty="0" err="1" smtClean="0"/>
              <a:t>ber</a:t>
            </a:r>
            <a:endParaRPr lang="en-US" sz="800" dirty="0" smtClean="0"/>
          </a:p>
          <a:p>
            <a:pPr>
              <a:buFontTx/>
              <a:buChar char="-"/>
            </a:pPr>
            <a:r>
              <a:rPr lang="en-US" sz="800" dirty="0" smtClean="0"/>
              <a:t> November			no-fem-</a:t>
            </a:r>
            <a:r>
              <a:rPr lang="en-US" sz="800" dirty="0" err="1" smtClean="0"/>
              <a:t>ber</a:t>
            </a:r>
            <a:endParaRPr lang="en-US" sz="800" dirty="0" smtClean="0"/>
          </a:p>
          <a:p>
            <a:pPr>
              <a:buFontTx/>
              <a:buChar char="-"/>
            </a:pPr>
            <a:r>
              <a:rPr lang="en-US" sz="800" dirty="0" smtClean="0"/>
              <a:t> December			</a:t>
            </a:r>
            <a:r>
              <a:rPr lang="en-US" sz="800" dirty="0" err="1" smtClean="0"/>
              <a:t>dee</a:t>
            </a:r>
            <a:r>
              <a:rPr lang="en-US" sz="800" dirty="0" smtClean="0"/>
              <a:t>-see-</a:t>
            </a:r>
            <a:r>
              <a:rPr lang="en-US" sz="800" dirty="0" err="1" smtClean="0"/>
              <a:t>ber</a:t>
            </a:r>
            <a:endParaRPr lang="en-US" sz="8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cubkgd.jpg"/>
          <p:cNvPicPr>
            <a:picLocks noChangeAspect="1"/>
          </p:cNvPicPr>
          <p:nvPr/>
        </p:nvPicPr>
        <p:blipFill>
          <a:blip r:embed="rId3" cstate="print">
            <a:lum bright="20000" contrast="-12000"/>
          </a:blip>
          <a:srcRect l="50929" r="947"/>
          <a:stretch>
            <a:fillRect/>
          </a:stretch>
        </p:blipFill>
        <p:spPr>
          <a:xfrm>
            <a:off x="1447801" y="1447800"/>
            <a:ext cx="3960631" cy="6172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1026"/>
          <p:cNvSpPr>
            <a:spLocks noChangeArrowheads="1"/>
          </p:cNvSpPr>
          <p:nvPr/>
        </p:nvSpPr>
        <p:spPr bwMode="auto">
          <a:xfrm>
            <a:off x="1524000" y="1492196"/>
            <a:ext cx="3810000" cy="6023444"/>
          </a:xfrm>
          <a:prstGeom prst="rect">
            <a:avLst/>
          </a:prstGeom>
          <a:noFill/>
          <a:ln w="47625" cmpd="thinThick">
            <a:solidFill>
              <a:schemeClr val="tx1"/>
            </a:solidFill>
            <a:miter lim="800000"/>
            <a:headEnd/>
            <a:tailEnd/>
          </a:ln>
          <a:effectLst/>
        </p:spPr>
        <p:txBody>
          <a:bodyPr wrap="square" lIns="65088" tIns="31750" rIns="65088" bIns="31750">
            <a:spAutoFit/>
          </a:bodyPr>
          <a:lstStyle/>
          <a:p>
            <a:pPr algn="ctr" defTabSz="447675">
              <a:spcBef>
                <a:spcPct val="50000"/>
              </a:spcBef>
              <a:tabLst>
                <a:tab pos="292100" algn="l"/>
              </a:tabLst>
            </a:pPr>
            <a:endParaRPr lang="en-US" sz="1400" dirty="0" smtClean="0">
              <a:solidFill>
                <a:srgbClr val="A50021"/>
              </a:solidFill>
              <a:effectLst>
                <a:outerShdw blurRad="38100" dist="38100" dir="2700000" algn="tl">
                  <a:srgbClr val="C0C0C0"/>
                </a:outerShdw>
              </a:effectLst>
              <a:latin typeface="Arial Unicode MS" pitchFamily="34" charset="-128"/>
              <a:ea typeface="Arial Unicode MS" pitchFamily="34" charset="-128"/>
              <a:cs typeface="Arial Unicode MS" pitchFamily="34" charset="-128"/>
            </a:endParaRPr>
          </a:p>
          <a:p>
            <a:pPr algn="ctr" defTabSz="447675">
              <a:spcBef>
                <a:spcPct val="50000"/>
              </a:spcBef>
              <a:tabLst>
                <a:tab pos="292100" algn="l"/>
              </a:tabLst>
            </a:pPr>
            <a:r>
              <a:rPr lang="en-US" sz="2000" dirty="0" smtClean="0">
                <a:solidFill>
                  <a:srgbClr val="A50021"/>
                </a:solidFill>
                <a:effectLst>
                  <a:glow rad="63500">
                    <a:schemeClr val="accent3">
                      <a:satMod val="175000"/>
                      <a:alpha val="40000"/>
                    </a:schemeClr>
                  </a:glow>
                  <a:outerShdw blurRad="38100" dist="38100" dir="2700000" algn="tl">
                    <a:srgbClr val="C0C0C0"/>
                  </a:outerShdw>
                </a:effectLst>
                <a:latin typeface="Hanzel Extended" pitchFamily="34" charset="0"/>
                <a:ea typeface="Arial Unicode MS" pitchFamily="34" charset="-128"/>
                <a:cs typeface="Arial Unicode MS" pitchFamily="34" charset="-128"/>
              </a:rPr>
              <a:t>ARMY VALUES</a:t>
            </a:r>
          </a:p>
          <a:p>
            <a:pPr algn="ctr" defTabSz="447675">
              <a:spcBef>
                <a:spcPct val="50000"/>
              </a:spcBef>
              <a:tabLst>
                <a:tab pos="292100" algn="l"/>
              </a:tabLst>
            </a:pPr>
            <a:r>
              <a:rPr lang="en-US" sz="1600" dirty="0" smtClean="0">
                <a:ln>
                  <a:solidFill>
                    <a:schemeClr val="tx1"/>
                  </a:solidFill>
                </a:ln>
                <a:solidFill>
                  <a:srgbClr val="A50021"/>
                </a:solidFill>
                <a:effectLst>
                  <a:outerShdw blurRad="38100" dist="38100" dir="2700000" algn="tl">
                    <a:srgbClr val="C0C0C0"/>
                  </a:outerShdw>
                </a:effectLst>
                <a:latin typeface="Hanzel Extended" pitchFamily="34" charset="0"/>
                <a:ea typeface="Arial Unicode MS" pitchFamily="34" charset="-128"/>
                <a:cs typeface="Arial Unicode MS" pitchFamily="34" charset="-128"/>
              </a:rPr>
              <a:t>L </a:t>
            </a:r>
            <a:r>
              <a:rPr lang="en-US" sz="1600" dirty="0" smtClean="0">
                <a:ln>
                  <a:solidFill>
                    <a:schemeClr val="tx1"/>
                  </a:solidFill>
                </a:ln>
                <a:solidFill>
                  <a:srgbClr val="FFFF00"/>
                </a:solidFill>
                <a:effectLst>
                  <a:outerShdw blurRad="38100" dist="38100" dir="2700000" algn="tl">
                    <a:srgbClr val="C0C0C0"/>
                  </a:outerShdw>
                </a:effectLst>
                <a:latin typeface="Hanzel Extended" pitchFamily="34" charset="0"/>
                <a:ea typeface="Arial Unicode MS" pitchFamily="34" charset="-128"/>
                <a:cs typeface="Arial Unicode MS" pitchFamily="34" charset="-128"/>
              </a:rPr>
              <a:t>* </a:t>
            </a:r>
            <a:r>
              <a:rPr lang="en-US" sz="1600" dirty="0" smtClean="0">
                <a:ln>
                  <a:solidFill>
                    <a:schemeClr val="tx1"/>
                  </a:solidFill>
                </a:ln>
                <a:solidFill>
                  <a:srgbClr val="A50021"/>
                </a:solidFill>
                <a:effectLst>
                  <a:outerShdw blurRad="38100" dist="38100" dir="2700000" algn="tl">
                    <a:srgbClr val="C0C0C0"/>
                  </a:outerShdw>
                </a:effectLst>
                <a:latin typeface="Hanzel Extended" pitchFamily="34" charset="0"/>
                <a:ea typeface="Arial Unicode MS" pitchFamily="34" charset="-128"/>
                <a:cs typeface="Arial Unicode MS" pitchFamily="34" charset="-128"/>
              </a:rPr>
              <a:t>D </a:t>
            </a:r>
            <a:r>
              <a:rPr lang="en-US" sz="1600" dirty="0" smtClean="0">
                <a:ln>
                  <a:solidFill>
                    <a:schemeClr val="tx1"/>
                  </a:solidFill>
                </a:ln>
                <a:solidFill>
                  <a:srgbClr val="FFFF00"/>
                </a:solidFill>
                <a:effectLst>
                  <a:outerShdw blurRad="38100" dist="38100" dir="2700000" algn="tl">
                    <a:srgbClr val="C0C0C0"/>
                  </a:outerShdw>
                </a:effectLst>
                <a:latin typeface="Hanzel Extended" pitchFamily="34" charset="0"/>
                <a:ea typeface="Arial Unicode MS" pitchFamily="34" charset="-128"/>
                <a:cs typeface="Arial Unicode MS" pitchFamily="34" charset="-128"/>
              </a:rPr>
              <a:t>* </a:t>
            </a:r>
            <a:r>
              <a:rPr lang="en-US" sz="1600" dirty="0" smtClean="0">
                <a:ln>
                  <a:solidFill>
                    <a:schemeClr val="tx1"/>
                  </a:solidFill>
                </a:ln>
                <a:solidFill>
                  <a:srgbClr val="A50021"/>
                </a:solidFill>
                <a:effectLst>
                  <a:outerShdw blurRad="38100" dist="38100" dir="2700000" algn="tl">
                    <a:srgbClr val="C0C0C0"/>
                  </a:outerShdw>
                </a:effectLst>
                <a:latin typeface="Hanzel Extended" pitchFamily="34" charset="0"/>
                <a:ea typeface="Arial Unicode MS" pitchFamily="34" charset="-128"/>
                <a:cs typeface="Arial Unicode MS" pitchFamily="34" charset="-128"/>
              </a:rPr>
              <a:t>R </a:t>
            </a:r>
            <a:r>
              <a:rPr lang="en-US" sz="1600" dirty="0" smtClean="0">
                <a:ln>
                  <a:solidFill>
                    <a:schemeClr val="tx1"/>
                  </a:solidFill>
                </a:ln>
                <a:solidFill>
                  <a:srgbClr val="FFFF00"/>
                </a:solidFill>
                <a:effectLst>
                  <a:outerShdw blurRad="38100" dist="38100" dir="2700000" algn="tl">
                    <a:srgbClr val="C0C0C0"/>
                  </a:outerShdw>
                </a:effectLst>
                <a:latin typeface="Hanzel Extended" pitchFamily="34" charset="0"/>
                <a:ea typeface="Arial Unicode MS" pitchFamily="34" charset="-128"/>
                <a:cs typeface="Arial Unicode MS" pitchFamily="34" charset="-128"/>
              </a:rPr>
              <a:t>* </a:t>
            </a:r>
            <a:r>
              <a:rPr lang="en-US" sz="1600" dirty="0" smtClean="0">
                <a:ln>
                  <a:solidFill>
                    <a:schemeClr val="tx1"/>
                  </a:solidFill>
                </a:ln>
                <a:solidFill>
                  <a:srgbClr val="A50021"/>
                </a:solidFill>
                <a:effectLst>
                  <a:outerShdw blurRad="38100" dist="38100" dir="2700000" algn="tl">
                    <a:srgbClr val="C0C0C0"/>
                  </a:outerShdw>
                </a:effectLst>
                <a:latin typeface="Hanzel Extended" pitchFamily="34" charset="0"/>
                <a:ea typeface="Arial Unicode MS" pitchFamily="34" charset="-128"/>
                <a:cs typeface="Arial Unicode MS" pitchFamily="34" charset="-128"/>
              </a:rPr>
              <a:t>S </a:t>
            </a:r>
            <a:r>
              <a:rPr lang="en-US" sz="1600" dirty="0" smtClean="0">
                <a:ln>
                  <a:solidFill>
                    <a:schemeClr val="tx1"/>
                  </a:solidFill>
                </a:ln>
                <a:solidFill>
                  <a:srgbClr val="FFFF00"/>
                </a:solidFill>
                <a:effectLst>
                  <a:outerShdw blurRad="38100" dist="38100" dir="2700000" algn="tl">
                    <a:srgbClr val="C0C0C0"/>
                  </a:outerShdw>
                </a:effectLst>
                <a:latin typeface="Hanzel Extended" pitchFamily="34" charset="0"/>
                <a:ea typeface="Arial Unicode MS" pitchFamily="34" charset="-128"/>
                <a:cs typeface="Arial Unicode MS" pitchFamily="34" charset="-128"/>
              </a:rPr>
              <a:t>* </a:t>
            </a:r>
            <a:r>
              <a:rPr lang="en-US" sz="1600" dirty="0" smtClean="0">
                <a:ln>
                  <a:solidFill>
                    <a:schemeClr val="tx1"/>
                  </a:solidFill>
                </a:ln>
                <a:solidFill>
                  <a:srgbClr val="A50021"/>
                </a:solidFill>
                <a:effectLst>
                  <a:outerShdw blurRad="38100" dist="38100" dir="2700000" algn="tl">
                    <a:srgbClr val="C0C0C0"/>
                  </a:outerShdw>
                </a:effectLst>
                <a:latin typeface="Hanzel Extended" pitchFamily="34" charset="0"/>
                <a:ea typeface="Arial Unicode MS" pitchFamily="34" charset="-128"/>
                <a:cs typeface="Arial Unicode MS" pitchFamily="34" charset="-128"/>
              </a:rPr>
              <a:t>H </a:t>
            </a:r>
            <a:r>
              <a:rPr lang="en-US" sz="1600" dirty="0" smtClean="0">
                <a:ln>
                  <a:solidFill>
                    <a:schemeClr val="tx1"/>
                  </a:solidFill>
                </a:ln>
                <a:solidFill>
                  <a:srgbClr val="FFFF00"/>
                </a:solidFill>
                <a:effectLst>
                  <a:outerShdw blurRad="38100" dist="38100" dir="2700000" algn="tl">
                    <a:srgbClr val="C0C0C0"/>
                  </a:outerShdw>
                </a:effectLst>
                <a:latin typeface="Hanzel Extended" pitchFamily="34" charset="0"/>
                <a:ea typeface="Arial Unicode MS" pitchFamily="34" charset="-128"/>
                <a:cs typeface="Arial Unicode MS" pitchFamily="34" charset="-128"/>
              </a:rPr>
              <a:t>* </a:t>
            </a:r>
            <a:r>
              <a:rPr lang="en-US" sz="1600" dirty="0" smtClean="0">
                <a:ln>
                  <a:solidFill>
                    <a:schemeClr val="tx1"/>
                  </a:solidFill>
                </a:ln>
                <a:solidFill>
                  <a:srgbClr val="A50021"/>
                </a:solidFill>
                <a:effectLst>
                  <a:outerShdw blurRad="38100" dist="38100" dir="2700000" algn="tl">
                    <a:srgbClr val="C0C0C0"/>
                  </a:outerShdw>
                </a:effectLst>
                <a:latin typeface="Hanzel Extended" pitchFamily="34" charset="0"/>
                <a:ea typeface="Arial Unicode MS" pitchFamily="34" charset="-128"/>
                <a:cs typeface="Arial Unicode MS" pitchFamily="34" charset="-128"/>
              </a:rPr>
              <a:t>I </a:t>
            </a:r>
            <a:r>
              <a:rPr lang="en-US" sz="1600" dirty="0" smtClean="0">
                <a:ln>
                  <a:solidFill>
                    <a:schemeClr val="tx1"/>
                  </a:solidFill>
                </a:ln>
                <a:solidFill>
                  <a:srgbClr val="FFFF00"/>
                </a:solidFill>
                <a:effectLst>
                  <a:outerShdw blurRad="38100" dist="38100" dir="2700000" algn="tl">
                    <a:srgbClr val="C0C0C0"/>
                  </a:outerShdw>
                </a:effectLst>
                <a:latin typeface="Hanzel Extended" pitchFamily="34" charset="0"/>
                <a:ea typeface="Arial Unicode MS" pitchFamily="34" charset="-128"/>
                <a:cs typeface="Arial Unicode MS" pitchFamily="34" charset="-128"/>
              </a:rPr>
              <a:t>* </a:t>
            </a:r>
            <a:r>
              <a:rPr lang="en-US" sz="1600" dirty="0" smtClean="0">
                <a:ln>
                  <a:solidFill>
                    <a:schemeClr val="tx1"/>
                  </a:solidFill>
                </a:ln>
                <a:solidFill>
                  <a:srgbClr val="A50021"/>
                </a:solidFill>
                <a:effectLst>
                  <a:outerShdw blurRad="38100" dist="38100" dir="2700000" algn="tl">
                    <a:srgbClr val="C0C0C0"/>
                  </a:outerShdw>
                </a:effectLst>
                <a:latin typeface="Hanzel Extended" pitchFamily="34" charset="0"/>
                <a:ea typeface="Arial Unicode MS" pitchFamily="34" charset="-128"/>
                <a:cs typeface="Arial Unicode MS" pitchFamily="34" charset="-128"/>
              </a:rPr>
              <a:t>P</a:t>
            </a:r>
            <a:endParaRPr lang="en-US" sz="1600" dirty="0">
              <a:ln>
                <a:solidFill>
                  <a:schemeClr val="tx1"/>
                </a:solidFill>
              </a:ln>
              <a:solidFill>
                <a:srgbClr val="A50021"/>
              </a:solidFill>
              <a:effectLst>
                <a:outerShdw blurRad="38100" dist="38100" dir="2700000" algn="tl">
                  <a:srgbClr val="C0C0C0"/>
                </a:outerShdw>
              </a:effectLst>
              <a:latin typeface="Hanzel Extended" pitchFamily="34" charset="0"/>
              <a:ea typeface="Arial Unicode MS" pitchFamily="34" charset="-128"/>
              <a:cs typeface="Arial Unicode MS" pitchFamily="34" charset="-128"/>
            </a:endParaRPr>
          </a:p>
          <a:p>
            <a:pPr algn="ctr" defTabSz="447675">
              <a:spcBef>
                <a:spcPct val="50000"/>
              </a:spcBef>
              <a:tabLst>
                <a:tab pos="292100" algn="l"/>
              </a:tabLst>
            </a:pPr>
            <a:endParaRPr lang="en-US" sz="1050" dirty="0">
              <a:solidFill>
                <a:srgbClr val="A50021"/>
              </a:solidFill>
              <a:effectLst>
                <a:outerShdw blurRad="38100" dist="38100" dir="2700000" algn="tl">
                  <a:srgbClr val="C0C0C0"/>
                </a:outerShdw>
              </a:effectLst>
              <a:latin typeface="Arial Unicode MS" pitchFamily="34" charset="-128"/>
              <a:ea typeface="Arial Unicode MS" pitchFamily="34" charset="-128"/>
              <a:cs typeface="Arial Unicode MS" pitchFamily="34" charset="-128"/>
            </a:endParaRPr>
          </a:p>
          <a:p>
            <a:pPr algn="l" defTabSz="447675">
              <a:tabLst>
                <a:tab pos="292100" algn="l"/>
              </a:tabLst>
            </a:pPr>
            <a:r>
              <a:rPr lang="en-US" sz="1200" dirty="0">
                <a:solidFill>
                  <a:srgbClr val="A50021"/>
                </a:solidFill>
                <a:effectLst>
                  <a:outerShdw blurRad="38100" dist="38100" dir="2700000" algn="tl">
                    <a:srgbClr val="C0C0C0"/>
                  </a:outerShdw>
                </a:effectLst>
                <a:latin typeface="Arial Unicode MS" pitchFamily="34" charset="-128"/>
                <a:ea typeface="Arial Unicode MS" pitchFamily="34" charset="-128"/>
                <a:cs typeface="Arial Unicode MS" pitchFamily="34" charset="-128"/>
              </a:rPr>
              <a:t>L</a:t>
            </a:r>
            <a:r>
              <a:rPr lang="en-US" sz="1200" b="0" dirty="0">
                <a:effectLst>
                  <a:outerShdw blurRad="38100" dist="38100" dir="2700000" algn="tl">
                    <a:srgbClr val="C0C0C0"/>
                  </a:outerShdw>
                </a:effectLst>
                <a:latin typeface="Arial Unicode MS" pitchFamily="34" charset="-128"/>
                <a:ea typeface="Arial Unicode MS" pitchFamily="34" charset="-128"/>
                <a:cs typeface="Arial Unicode MS" pitchFamily="34" charset="-128"/>
              </a:rPr>
              <a:t>- </a:t>
            </a:r>
            <a:r>
              <a:rPr lang="en-US" sz="1200" u="sng" dirty="0">
                <a:effectLst>
                  <a:outerShdw blurRad="38100" dist="38100" dir="2700000" algn="tl">
                    <a:srgbClr val="C0C0C0"/>
                  </a:outerShdw>
                </a:effectLst>
                <a:latin typeface="Arial Unicode MS" pitchFamily="34" charset="-128"/>
                <a:ea typeface="Arial Unicode MS" pitchFamily="34" charset="-128"/>
                <a:cs typeface="Arial Unicode MS" pitchFamily="34" charset="-128"/>
              </a:rPr>
              <a:t>LOYALTY</a:t>
            </a:r>
            <a:r>
              <a:rPr lang="en-US" sz="1200" b="0" dirty="0">
                <a:effectLst>
                  <a:outerShdw blurRad="38100" dist="38100" dir="2700000" algn="tl">
                    <a:srgbClr val="C0C0C0"/>
                  </a:outerShdw>
                </a:effectLst>
                <a:latin typeface="Arial Unicode MS" pitchFamily="34" charset="-128"/>
                <a:ea typeface="Arial Unicode MS" pitchFamily="34" charset="-128"/>
                <a:cs typeface="Arial Unicode MS" pitchFamily="34" charset="-128"/>
              </a:rPr>
              <a:t>:  BEAR TRUE FAITH </a:t>
            </a:r>
            <a:r>
              <a:rPr lang="en-US" sz="1200" b="0" dirty="0" smtClean="0">
                <a:effectLst>
                  <a:outerShdw blurRad="38100" dist="38100" dir="2700000" algn="tl">
                    <a:srgbClr val="C0C0C0"/>
                  </a:outerShdw>
                </a:effectLst>
                <a:latin typeface="Arial Unicode MS" pitchFamily="34" charset="-128"/>
                <a:ea typeface="Arial Unicode MS" pitchFamily="34" charset="-128"/>
                <a:cs typeface="Arial Unicode MS" pitchFamily="34" charset="-128"/>
              </a:rPr>
              <a:t>AND  </a:t>
            </a:r>
          </a:p>
          <a:p>
            <a:pPr algn="l" defTabSz="447675">
              <a:tabLst>
                <a:tab pos="292100" algn="l"/>
              </a:tabLst>
            </a:pPr>
            <a:r>
              <a:rPr lang="en-US" sz="1200" dirty="0" smtClean="0">
                <a:effectLst>
                  <a:outerShdw blurRad="38100" dist="38100" dir="2700000" algn="tl">
                    <a:srgbClr val="C0C0C0"/>
                  </a:outerShdw>
                </a:effectLst>
                <a:latin typeface="Arial Unicode MS" pitchFamily="34" charset="-128"/>
                <a:ea typeface="Arial Unicode MS" pitchFamily="34" charset="-128"/>
                <a:cs typeface="Arial Unicode MS" pitchFamily="34" charset="-128"/>
              </a:rPr>
              <a:t>   </a:t>
            </a:r>
            <a:r>
              <a:rPr lang="en-US" sz="1200" b="0" dirty="0" smtClean="0">
                <a:effectLst>
                  <a:outerShdw blurRad="38100" dist="38100" dir="2700000" algn="tl">
                    <a:srgbClr val="C0C0C0"/>
                  </a:outerShdw>
                </a:effectLst>
                <a:latin typeface="Arial Unicode MS" pitchFamily="34" charset="-128"/>
                <a:ea typeface="Arial Unicode MS" pitchFamily="34" charset="-128"/>
                <a:cs typeface="Arial Unicode MS" pitchFamily="34" charset="-128"/>
              </a:rPr>
              <a:t>ALLEGIANCE  </a:t>
            </a:r>
            <a:r>
              <a:rPr lang="en-US" sz="1200" b="0" dirty="0">
                <a:effectLst>
                  <a:outerShdw blurRad="38100" dist="38100" dir="2700000" algn="tl">
                    <a:srgbClr val="C0C0C0"/>
                  </a:outerShdw>
                </a:effectLst>
                <a:latin typeface="Arial Unicode MS" pitchFamily="34" charset="-128"/>
                <a:ea typeface="Arial Unicode MS" pitchFamily="34" charset="-128"/>
                <a:cs typeface="Arial Unicode MS" pitchFamily="34" charset="-128"/>
              </a:rPr>
              <a:t>TO THE U.S. CONSTITUTION, </a:t>
            </a:r>
            <a:r>
              <a:rPr lang="en-US" sz="1200" b="0" dirty="0" smtClean="0">
                <a:effectLst>
                  <a:outerShdw blurRad="38100" dist="38100" dir="2700000" algn="tl">
                    <a:srgbClr val="C0C0C0"/>
                  </a:outerShdw>
                </a:effectLst>
                <a:latin typeface="Arial Unicode MS" pitchFamily="34" charset="-128"/>
                <a:ea typeface="Arial Unicode MS" pitchFamily="34" charset="-128"/>
                <a:cs typeface="Arial Unicode MS" pitchFamily="34" charset="-128"/>
              </a:rPr>
              <a:t>THE </a:t>
            </a:r>
          </a:p>
          <a:p>
            <a:pPr algn="l" defTabSz="447675">
              <a:tabLst>
                <a:tab pos="292100" algn="l"/>
              </a:tabLst>
            </a:pPr>
            <a:r>
              <a:rPr lang="en-US" sz="1200" dirty="0" smtClean="0">
                <a:effectLst>
                  <a:outerShdw blurRad="38100" dist="38100" dir="2700000" algn="tl">
                    <a:srgbClr val="C0C0C0"/>
                  </a:outerShdw>
                </a:effectLst>
                <a:latin typeface="Arial Unicode MS" pitchFamily="34" charset="-128"/>
                <a:ea typeface="Arial Unicode MS" pitchFamily="34" charset="-128"/>
                <a:cs typeface="Arial Unicode MS" pitchFamily="34" charset="-128"/>
              </a:rPr>
              <a:t>   </a:t>
            </a:r>
            <a:r>
              <a:rPr lang="en-US" sz="1200" b="0" dirty="0" smtClean="0">
                <a:effectLst>
                  <a:outerShdw blurRad="38100" dist="38100" dir="2700000" algn="tl">
                    <a:srgbClr val="C0C0C0"/>
                  </a:outerShdw>
                </a:effectLst>
                <a:latin typeface="Arial Unicode MS" pitchFamily="34" charset="-128"/>
                <a:ea typeface="Arial Unicode MS" pitchFamily="34" charset="-128"/>
                <a:cs typeface="Arial Unicode MS" pitchFamily="34" charset="-128"/>
              </a:rPr>
              <a:t>ARMY</a:t>
            </a:r>
            <a:r>
              <a:rPr lang="en-US" sz="1200" b="0" dirty="0">
                <a:effectLst>
                  <a:outerShdw blurRad="38100" dist="38100" dir="2700000" algn="tl">
                    <a:srgbClr val="C0C0C0"/>
                  </a:outerShdw>
                </a:effectLst>
                <a:latin typeface="Arial Unicode MS" pitchFamily="34" charset="-128"/>
                <a:ea typeface="Arial Unicode MS" pitchFamily="34" charset="-128"/>
                <a:cs typeface="Arial Unicode MS" pitchFamily="34" charset="-128"/>
              </a:rPr>
              <a:t>, AND OTHER SOLDIERS</a:t>
            </a:r>
            <a:r>
              <a:rPr lang="en-US" sz="1200" b="0" dirty="0" smtClean="0">
                <a:effectLst>
                  <a:outerShdw blurRad="38100" dist="38100" dir="2700000" algn="tl">
                    <a:srgbClr val="C0C0C0"/>
                  </a:outerShdw>
                </a:effectLst>
                <a:latin typeface="Arial Unicode MS" pitchFamily="34" charset="-128"/>
                <a:ea typeface="Arial Unicode MS" pitchFamily="34" charset="-128"/>
                <a:cs typeface="Arial Unicode MS" pitchFamily="34" charset="-128"/>
              </a:rPr>
              <a:t>.</a:t>
            </a:r>
          </a:p>
          <a:p>
            <a:pPr algn="l" defTabSz="447675">
              <a:tabLst>
                <a:tab pos="292100" algn="l"/>
              </a:tabLst>
            </a:pPr>
            <a:endParaRPr lang="en-US" sz="1050" b="0" dirty="0">
              <a:effectLst>
                <a:outerShdw blurRad="38100" dist="38100" dir="2700000" algn="tl">
                  <a:srgbClr val="C0C0C0"/>
                </a:outerShdw>
              </a:effectLst>
              <a:latin typeface="Arial Unicode MS" pitchFamily="34" charset="-128"/>
              <a:ea typeface="Arial Unicode MS" pitchFamily="34" charset="-128"/>
              <a:cs typeface="Arial Unicode MS" pitchFamily="34" charset="-128"/>
            </a:endParaRPr>
          </a:p>
          <a:p>
            <a:pPr algn="l" defTabSz="447675">
              <a:spcBef>
                <a:spcPct val="50000"/>
              </a:spcBef>
              <a:tabLst>
                <a:tab pos="292100" algn="l"/>
              </a:tabLst>
            </a:pPr>
            <a:r>
              <a:rPr lang="en-US" sz="1200" dirty="0">
                <a:solidFill>
                  <a:srgbClr val="A50021"/>
                </a:solidFill>
                <a:effectLst>
                  <a:outerShdw blurRad="38100" dist="38100" dir="2700000" algn="tl">
                    <a:srgbClr val="C0C0C0"/>
                  </a:outerShdw>
                </a:effectLst>
                <a:latin typeface="Arial Unicode MS" pitchFamily="34" charset="-128"/>
                <a:ea typeface="Arial Unicode MS" pitchFamily="34" charset="-128"/>
                <a:cs typeface="Arial Unicode MS" pitchFamily="34" charset="-128"/>
              </a:rPr>
              <a:t>D</a:t>
            </a:r>
            <a:r>
              <a:rPr lang="en-US" sz="1200" b="0" dirty="0">
                <a:effectLst>
                  <a:outerShdw blurRad="38100" dist="38100" dir="2700000" algn="tl">
                    <a:srgbClr val="C0C0C0"/>
                  </a:outerShdw>
                </a:effectLst>
                <a:latin typeface="Arial Unicode MS" pitchFamily="34" charset="-128"/>
                <a:ea typeface="Arial Unicode MS" pitchFamily="34" charset="-128"/>
                <a:cs typeface="Arial Unicode MS" pitchFamily="34" charset="-128"/>
              </a:rPr>
              <a:t>-</a:t>
            </a:r>
            <a:r>
              <a:rPr lang="en-US" sz="1200" u="sng" dirty="0">
                <a:effectLst>
                  <a:outerShdw blurRad="38100" dist="38100" dir="2700000" algn="tl">
                    <a:srgbClr val="C0C0C0"/>
                  </a:outerShdw>
                </a:effectLst>
                <a:latin typeface="Arial Unicode MS" pitchFamily="34" charset="-128"/>
                <a:ea typeface="Arial Unicode MS" pitchFamily="34" charset="-128"/>
                <a:cs typeface="Arial Unicode MS" pitchFamily="34" charset="-128"/>
              </a:rPr>
              <a:t> DUTY</a:t>
            </a:r>
            <a:r>
              <a:rPr lang="en-US" sz="1200" b="0" dirty="0">
                <a:effectLst>
                  <a:outerShdw blurRad="38100" dist="38100" dir="2700000" algn="tl">
                    <a:srgbClr val="C0C0C0"/>
                  </a:outerShdw>
                </a:effectLst>
                <a:latin typeface="Arial Unicode MS" pitchFamily="34" charset="-128"/>
                <a:ea typeface="Arial Unicode MS" pitchFamily="34" charset="-128"/>
                <a:cs typeface="Arial Unicode MS" pitchFamily="34" charset="-128"/>
              </a:rPr>
              <a:t>:  FULFILL YOUR OBLIGATIONS</a:t>
            </a:r>
            <a:r>
              <a:rPr lang="en-US" sz="1200" b="0" dirty="0" smtClean="0">
                <a:effectLst>
                  <a:outerShdw blurRad="38100" dist="38100" dir="2700000" algn="tl">
                    <a:srgbClr val="C0C0C0"/>
                  </a:outerShdw>
                </a:effectLst>
                <a:latin typeface="Arial Unicode MS" pitchFamily="34" charset="-128"/>
                <a:ea typeface="Arial Unicode MS" pitchFamily="34" charset="-128"/>
                <a:cs typeface="Arial Unicode MS" pitchFamily="34" charset="-128"/>
              </a:rPr>
              <a:t>.</a:t>
            </a:r>
          </a:p>
          <a:p>
            <a:pPr algn="l" defTabSz="447675">
              <a:spcBef>
                <a:spcPct val="50000"/>
              </a:spcBef>
              <a:tabLst>
                <a:tab pos="292100" algn="l"/>
              </a:tabLst>
            </a:pPr>
            <a:endParaRPr lang="en-US" sz="1000" b="0" dirty="0">
              <a:effectLst>
                <a:outerShdw blurRad="38100" dist="38100" dir="2700000" algn="tl">
                  <a:srgbClr val="C0C0C0"/>
                </a:outerShdw>
              </a:effectLst>
              <a:latin typeface="Arial Unicode MS" pitchFamily="34" charset="-128"/>
              <a:ea typeface="Arial Unicode MS" pitchFamily="34" charset="-128"/>
              <a:cs typeface="Arial Unicode MS" pitchFamily="34" charset="-128"/>
            </a:endParaRPr>
          </a:p>
          <a:p>
            <a:pPr algn="l" defTabSz="447675">
              <a:spcBef>
                <a:spcPct val="50000"/>
              </a:spcBef>
              <a:tabLst>
                <a:tab pos="292100" algn="l"/>
              </a:tabLst>
            </a:pPr>
            <a:r>
              <a:rPr lang="en-US" sz="1200" dirty="0">
                <a:solidFill>
                  <a:srgbClr val="A50021"/>
                </a:solidFill>
                <a:effectLst>
                  <a:outerShdw blurRad="38100" dist="38100" dir="2700000" algn="tl">
                    <a:srgbClr val="C0C0C0"/>
                  </a:outerShdw>
                </a:effectLst>
                <a:latin typeface="Arial Unicode MS" pitchFamily="34" charset="-128"/>
                <a:ea typeface="Arial Unicode MS" pitchFamily="34" charset="-128"/>
                <a:cs typeface="Arial Unicode MS" pitchFamily="34" charset="-128"/>
              </a:rPr>
              <a:t>R</a:t>
            </a:r>
            <a:r>
              <a:rPr lang="en-US" sz="1200" b="0" dirty="0">
                <a:effectLst>
                  <a:outerShdw blurRad="38100" dist="38100" dir="2700000" algn="tl">
                    <a:srgbClr val="C0C0C0"/>
                  </a:outerShdw>
                </a:effectLst>
                <a:latin typeface="Arial Unicode MS" pitchFamily="34" charset="-128"/>
                <a:ea typeface="Arial Unicode MS" pitchFamily="34" charset="-128"/>
                <a:cs typeface="Arial Unicode MS" pitchFamily="34" charset="-128"/>
              </a:rPr>
              <a:t>- </a:t>
            </a:r>
            <a:r>
              <a:rPr lang="en-US" sz="1200" u="sng" dirty="0">
                <a:effectLst>
                  <a:outerShdw blurRad="38100" dist="38100" dir="2700000" algn="tl">
                    <a:srgbClr val="C0C0C0"/>
                  </a:outerShdw>
                </a:effectLst>
                <a:latin typeface="Arial Unicode MS" pitchFamily="34" charset="-128"/>
                <a:ea typeface="Arial Unicode MS" pitchFamily="34" charset="-128"/>
                <a:cs typeface="Arial Unicode MS" pitchFamily="34" charset="-128"/>
              </a:rPr>
              <a:t>RESPECT</a:t>
            </a:r>
            <a:r>
              <a:rPr lang="en-US" sz="1200" b="0" dirty="0">
                <a:effectLst>
                  <a:outerShdw blurRad="38100" dist="38100" dir="2700000" algn="tl">
                    <a:srgbClr val="C0C0C0"/>
                  </a:outerShdw>
                </a:effectLst>
                <a:latin typeface="Arial Unicode MS" pitchFamily="34" charset="-128"/>
                <a:ea typeface="Arial Unicode MS" pitchFamily="34" charset="-128"/>
                <a:cs typeface="Arial Unicode MS" pitchFamily="34" charset="-128"/>
              </a:rPr>
              <a:t>:  TREAT PEOPLE AS </a:t>
            </a:r>
            <a:r>
              <a:rPr lang="en-US" sz="1200" b="0" dirty="0" smtClean="0">
                <a:effectLst>
                  <a:outerShdw blurRad="38100" dist="38100" dir="2700000" algn="tl">
                    <a:srgbClr val="C0C0C0"/>
                  </a:outerShdw>
                </a:effectLst>
                <a:latin typeface="Arial Unicode MS" pitchFamily="34" charset="-128"/>
                <a:ea typeface="Arial Unicode MS" pitchFamily="34" charset="-128"/>
                <a:cs typeface="Arial Unicode MS" pitchFamily="34" charset="-128"/>
              </a:rPr>
              <a:t>THEY SHOULD                    BE </a:t>
            </a:r>
            <a:r>
              <a:rPr lang="en-US" sz="1200" b="0" dirty="0">
                <a:effectLst>
                  <a:outerShdw blurRad="38100" dist="38100" dir="2700000" algn="tl">
                    <a:srgbClr val="C0C0C0"/>
                  </a:outerShdw>
                </a:effectLst>
                <a:latin typeface="Arial Unicode MS" pitchFamily="34" charset="-128"/>
                <a:ea typeface="Arial Unicode MS" pitchFamily="34" charset="-128"/>
                <a:cs typeface="Arial Unicode MS" pitchFamily="34" charset="-128"/>
              </a:rPr>
              <a:t>TREATED.</a:t>
            </a:r>
          </a:p>
          <a:p>
            <a:pPr algn="l" defTabSz="447675">
              <a:tabLst>
                <a:tab pos="292100" algn="l"/>
              </a:tabLst>
            </a:pPr>
            <a:endParaRPr lang="en-US" sz="1200" b="0" dirty="0">
              <a:effectLst>
                <a:outerShdw blurRad="38100" dist="38100" dir="2700000" algn="tl">
                  <a:srgbClr val="C0C0C0"/>
                </a:outerShdw>
              </a:effectLst>
              <a:latin typeface="Arial Unicode MS" pitchFamily="34" charset="-128"/>
              <a:ea typeface="Arial Unicode MS" pitchFamily="34" charset="-128"/>
              <a:cs typeface="Arial Unicode MS" pitchFamily="34" charset="-128"/>
            </a:endParaRPr>
          </a:p>
          <a:p>
            <a:pPr algn="l" defTabSz="447675">
              <a:tabLst>
                <a:tab pos="292100" algn="l"/>
              </a:tabLst>
            </a:pPr>
            <a:r>
              <a:rPr lang="en-US" sz="1200" dirty="0">
                <a:solidFill>
                  <a:srgbClr val="A50021"/>
                </a:solidFill>
                <a:effectLst>
                  <a:outerShdw blurRad="38100" dist="38100" dir="2700000" algn="tl">
                    <a:srgbClr val="C0C0C0"/>
                  </a:outerShdw>
                </a:effectLst>
                <a:latin typeface="Arial Unicode MS" pitchFamily="34" charset="-128"/>
                <a:ea typeface="Arial Unicode MS" pitchFamily="34" charset="-128"/>
                <a:cs typeface="Arial Unicode MS" pitchFamily="34" charset="-128"/>
              </a:rPr>
              <a:t>S</a:t>
            </a:r>
            <a:r>
              <a:rPr lang="en-US" sz="1200" b="0" dirty="0">
                <a:effectLst>
                  <a:outerShdw blurRad="38100" dist="38100" dir="2700000" algn="tl">
                    <a:srgbClr val="C0C0C0"/>
                  </a:outerShdw>
                </a:effectLst>
                <a:latin typeface="Arial Unicode MS" pitchFamily="34" charset="-128"/>
                <a:ea typeface="Arial Unicode MS" pitchFamily="34" charset="-128"/>
                <a:cs typeface="Arial Unicode MS" pitchFamily="34" charset="-128"/>
              </a:rPr>
              <a:t>- </a:t>
            </a:r>
            <a:r>
              <a:rPr lang="en-US" sz="1200" u="sng" dirty="0">
                <a:effectLst>
                  <a:outerShdw blurRad="38100" dist="38100" dir="2700000" algn="tl">
                    <a:srgbClr val="C0C0C0"/>
                  </a:outerShdw>
                </a:effectLst>
                <a:latin typeface="Arial Unicode MS" pitchFamily="34" charset="-128"/>
                <a:ea typeface="Arial Unicode MS" pitchFamily="34" charset="-128"/>
                <a:cs typeface="Arial Unicode MS" pitchFamily="34" charset="-128"/>
              </a:rPr>
              <a:t>SELFLESS-SERVICE</a:t>
            </a:r>
            <a:r>
              <a:rPr lang="en-US" sz="1200" b="0" dirty="0">
                <a:effectLst>
                  <a:outerShdw blurRad="38100" dist="38100" dir="2700000" algn="tl">
                    <a:srgbClr val="C0C0C0"/>
                  </a:outerShdw>
                </a:effectLst>
                <a:latin typeface="Arial Unicode MS" pitchFamily="34" charset="-128"/>
                <a:ea typeface="Arial Unicode MS" pitchFamily="34" charset="-128"/>
                <a:cs typeface="Arial Unicode MS" pitchFamily="34" charset="-128"/>
              </a:rPr>
              <a:t>:  PUT THE WELFARE OF </a:t>
            </a:r>
            <a:endParaRPr lang="en-US" sz="1200" b="0" dirty="0" smtClean="0">
              <a:effectLst>
                <a:outerShdw blurRad="38100" dist="38100" dir="2700000" algn="tl">
                  <a:srgbClr val="C0C0C0"/>
                </a:outerShdw>
              </a:effectLst>
              <a:latin typeface="Arial Unicode MS" pitchFamily="34" charset="-128"/>
              <a:ea typeface="Arial Unicode MS" pitchFamily="34" charset="-128"/>
              <a:cs typeface="Arial Unicode MS" pitchFamily="34" charset="-128"/>
            </a:endParaRPr>
          </a:p>
          <a:p>
            <a:pPr algn="l" defTabSz="447675">
              <a:tabLst>
                <a:tab pos="292100" algn="l"/>
              </a:tabLst>
            </a:pPr>
            <a:r>
              <a:rPr lang="en-US" sz="1200" dirty="0" smtClean="0">
                <a:effectLst>
                  <a:outerShdw blurRad="38100" dist="38100" dir="2700000" algn="tl">
                    <a:srgbClr val="C0C0C0"/>
                  </a:outerShdw>
                </a:effectLst>
                <a:latin typeface="Arial Unicode MS" pitchFamily="34" charset="-128"/>
                <a:ea typeface="Arial Unicode MS" pitchFamily="34" charset="-128"/>
                <a:cs typeface="Arial Unicode MS" pitchFamily="34" charset="-128"/>
              </a:rPr>
              <a:t>    </a:t>
            </a:r>
            <a:r>
              <a:rPr lang="en-US" sz="1200" b="0" dirty="0" smtClean="0">
                <a:effectLst>
                  <a:outerShdw blurRad="38100" dist="38100" dir="2700000" algn="tl">
                    <a:srgbClr val="C0C0C0"/>
                  </a:outerShdw>
                </a:effectLst>
                <a:latin typeface="Arial Unicode MS" pitchFamily="34" charset="-128"/>
                <a:ea typeface="Arial Unicode MS" pitchFamily="34" charset="-128"/>
                <a:cs typeface="Arial Unicode MS" pitchFamily="34" charset="-128"/>
              </a:rPr>
              <a:t>THE NATION</a:t>
            </a:r>
            <a:r>
              <a:rPr lang="en-US" sz="1200" b="0" dirty="0">
                <a:effectLst>
                  <a:outerShdw blurRad="38100" dist="38100" dir="2700000" algn="tl">
                    <a:srgbClr val="C0C0C0"/>
                  </a:outerShdw>
                </a:effectLst>
                <a:latin typeface="Arial Unicode MS" pitchFamily="34" charset="-128"/>
                <a:ea typeface="Arial Unicode MS" pitchFamily="34" charset="-128"/>
                <a:cs typeface="Arial Unicode MS" pitchFamily="34" charset="-128"/>
              </a:rPr>
              <a:t>, THE ARMY AND </a:t>
            </a:r>
            <a:r>
              <a:rPr lang="en-US" sz="1200" b="0" dirty="0" smtClean="0">
                <a:effectLst>
                  <a:outerShdw blurRad="38100" dist="38100" dir="2700000" algn="tl">
                    <a:srgbClr val="C0C0C0"/>
                  </a:outerShdw>
                </a:effectLst>
                <a:latin typeface="Arial Unicode MS" pitchFamily="34" charset="-128"/>
                <a:ea typeface="Arial Unicode MS" pitchFamily="34" charset="-128"/>
                <a:cs typeface="Arial Unicode MS" pitchFamily="34" charset="-128"/>
              </a:rPr>
              <a:t>YOUR </a:t>
            </a:r>
          </a:p>
          <a:p>
            <a:pPr algn="l" defTabSz="447675">
              <a:tabLst>
                <a:tab pos="292100" algn="l"/>
              </a:tabLst>
            </a:pPr>
            <a:r>
              <a:rPr lang="en-US" sz="1200" dirty="0" smtClean="0">
                <a:effectLst>
                  <a:outerShdw blurRad="38100" dist="38100" dir="2700000" algn="tl">
                    <a:srgbClr val="C0C0C0"/>
                  </a:outerShdw>
                </a:effectLst>
                <a:latin typeface="Arial Unicode MS" pitchFamily="34" charset="-128"/>
                <a:ea typeface="Arial Unicode MS" pitchFamily="34" charset="-128"/>
                <a:cs typeface="Arial Unicode MS" pitchFamily="34" charset="-128"/>
              </a:rPr>
              <a:t>    </a:t>
            </a:r>
            <a:r>
              <a:rPr lang="en-US" sz="1200" b="0" dirty="0" smtClean="0">
                <a:effectLst>
                  <a:outerShdw blurRad="38100" dist="38100" dir="2700000" algn="tl">
                    <a:srgbClr val="C0C0C0"/>
                  </a:outerShdw>
                </a:effectLst>
                <a:latin typeface="Arial Unicode MS" pitchFamily="34" charset="-128"/>
                <a:ea typeface="Arial Unicode MS" pitchFamily="34" charset="-128"/>
                <a:cs typeface="Arial Unicode MS" pitchFamily="34" charset="-128"/>
              </a:rPr>
              <a:t>SUBORDINATES</a:t>
            </a:r>
            <a:r>
              <a:rPr lang="en-US" sz="1200" dirty="0" smtClean="0">
                <a:effectLst>
                  <a:outerShdw blurRad="38100" dist="38100" dir="2700000" algn="tl">
                    <a:srgbClr val="C0C0C0"/>
                  </a:outerShdw>
                </a:effectLst>
                <a:latin typeface="Arial Unicode MS" pitchFamily="34" charset="-128"/>
                <a:ea typeface="Arial Unicode MS" pitchFamily="34" charset="-128"/>
                <a:cs typeface="Arial Unicode MS" pitchFamily="34" charset="-128"/>
              </a:rPr>
              <a:t> </a:t>
            </a:r>
            <a:r>
              <a:rPr lang="en-US" sz="1200" b="0" dirty="0" smtClean="0">
                <a:effectLst>
                  <a:outerShdw blurRad="38100" dist="38100" dir="2700000" algn="tl">
                    <a:srgbClr val="C0C0C0"/>
                  </a:outerShdw>
                </a:effectLst>
                <a:latin typeface="Arial Unicode MS" pitchFamily="34" charset="-128"/>
                <a:ea typeface="Arial Unicode MS" pitchFamily="34" charset="-128"/>
                <a:cs typeface="Arial Unicode MS" pitchFamily="34" charset="-128"/>
              </a:rPr>
              <a:t>BEFORE </a:t>
            </a:r>
            <a:r>
              <a:rPr lang="en-US" sz="1200" b="0" dirty="0">
                <a:effectLst>
                  <a:outerShdw blurRad="38100" dist="38100" dir="2700000" algn="tl">
                    <a:srgbClr val="C0C0C0"/>
                  </a:outerShdw>
                </a:effectLst>
                <a:latin typeface="Arial Unicode MS" pitchFamily="34" charset="-128"/>
                <a:ea typeface="Arial Unicode MS" pitchFamily="34" charset="-128"/>
                <a:cs typeface="Arial Unicode MS" pitchFamily="34" charset="-128"/>
              </a:rPr>
              <a:t>YOUR OWN.</a:t>
            </a:r>
          </a:p>
          <a:p>
            <a:pPr algn="l" defTabSz="447675">
              <a:tabLst>
                <a:tab pos="292100" algn="l"/>
              </a:tabLst>
            </a:pPr>
            <a:endParaRPr lang="en-US" sz="1200" b="0" dirty="0">
              <a:effectLst>
                <a:outerShdw blurRad="38100" dist="38100" dir="2700000" algn="tl">
                  <a:srgbClr val="C0C0C0"/>
                </a:outerShdw>
              </a:effectLst>
              <a:latin typeface="Arial Unicode MS" pitchFamily="34" charset="-128"/>
              <a:ea typeface="Arial Unicode MS" pitchFamily="34" charset="-128"/>
              <a:cs typeface="Arial Unicode MS" pitchFamily="34" charset="-128"/>
            </a:endParaRPr>
          </a:p>
          <a:p>
            <a:pPr algn="l" defTabSz="447675">
              <a:tabLst>
                <a:tab pos="292100" algn="l"/>
              </a:tabLst>
            </a:pPr>
            <a:r>
              <a:rPr lang="en-US" sz="1200" dirty="0">
                <a:solidFill>
                  <a:srgbClr val="A50021"/>
                </a:solidFill>
                <a:effectLst>
                  <a:outerShdw blurRad="38100" dist="38100" dir="2700000" algn="tl">
                    <a:srgbClr val="C0C0C0"/>
                  </a:outerShdw>
                </a:effectLst>
                <a:latin typeface="Arial Unicode MS" pitchFamily="34" charset="-128"/>
                <a:ea typeface="Arial Unicode MS" pitchFamily="34" charset="-128"/>
                <a:cs typeface="Arial Unicode MS" pitchFamily="34" charset="-128"/>
              </a:rPr>
              <a:t>H</a:t>
            </a:r>
            <a:r>
              <a:rPr lang="en-US" sz="1200" b="0" dirty="0">
                <a:effectLst>
                  <a:outerShdw blurRad="38100" dist="38100" dir="2700000" algn="tl">
                    <a:srgbClr val="C0C0C0"/>
                  </a:outerShdw>
                </a:effectLst>
                <a:latin typeface="Arial Unicode MS" pitchFamily="34" charset="-128"/>
                <a:ea typeface="Arial Unicode MS" pitchFamily="34" charset="-128"/>
                <a:cs typeface="Arial Unicode MS" pitchFamily="34" charset="-128"/>
              </a:rPr>
              <a:t>-</a:t>
            </a:r>
            <a:r>
              <a:rPr lang="en-US" sz="1200" u="sng" dirty="0">
                <a:effectLst>
                  <a:outerShdw blurRad="38100" dist="38100" dir="2700000" algn="tl">
                    <a:srgbClr val="C0C0C0"/>
                  </a:outerShdw>
                </a:effectLst>
                <a:latin typeface="Arial Unicode MS" pitchFamily="34" charset="-128"/>
                <a:ea typeface="Arial Unicode MS" pitchFamily="34" charset="-128"/>
                <a:cs typeface="Arial Unicode MS" pitchFamily="34" charset="-128"/>
              </a:rPr>
              <a:t> HONOR</a:t>
            </a:r>
            <a:r>
              <a:rPr lang="en-US" sz="1200" b="0" dirty="0">
                <a:effectLst>
                  <a:outerShdw blurRad="38100" dist="38100" dir="2700000" algn="tl">
                    <a:srgbClr val="C0C0C0"/>
                  </a:outerShdw>
                </a:effectLst>
                <a:latin typeface="Arial Unicode MS" pitchFamily="34" charset="-128"/>
                <a:ea typeface="Arial Unicode MS" pitchFamily="34" charset="-128"/>
                <a:cs typeface="Arial Unicode MS" pitchFamily="34" charset="-128"/>
              </a:rPr>
              <a:t>:  LIVE UP TO ALL THE </a:t>
            </a:r>
            <a:r>
              <a:rPr lang="en-US" sz="1200" b="0" dirty="0" smtClean="0">
                <a:effectLst>
                  <a:outerShdw blurRad="38100" dist="38100" dir="2700000" algn="tl">
                    <a:srgbClr val="C0C0C0"/>
                  </a:outerShdw>
                </a:effectLst>
                <a:latin typeface="Arial Unicode MS" pitchFamily="34" charset="-128"/>
                <a:ea typeface="Arial Unicode MS" pitchFamily="34" charset="-128"/>
                <a:cs typeface="Arial Unicode MS" pitchFamily="34" charset="-128"/>
              </a:rPr>
              <a:t>ARMY VALUES</a:t>
            </a:r>
            <a:r>
              <a:rPr lang="en-US" sz="1200" b="0" dirty="0">
                <a:effectLst>
                  <a:outerShdw blurRad="38100" dist="38100" dir="2700000" algn="tl">
                    <a:srgbClr val="C0C0C0"/>
                  </a:outerShdw>
                </a:effectLst>
                <a:latin typeface="Arial Unicode MS" pitchFamily="34" charset="-128"/>
                <a:ea typeface="Arial Unicode MS" pitchFamily="34" charset="-128"/>
                <a:cs typeface="Arial Unicode MS" pitchFamily="34" charset="-128"/>
              </a:rPr>
              <a:t>.</a:t>
            </a:r>
          </a:p>
          <a:p>
            <a:pPr algn="l" defTabSz="447675">
              <a:tabLst>
                <a:tab pos="292100" algn="l"/>
              </a:tabLst>
            </a:pPr>
            <a:endParaRPr lang="en-US" sz="1200" b="0" dirty="0">
              <a:effectLst>
                <a:outerShdw blurRad="38100" dist="38100" dir="2700000" algn="tl">
                  <a:srgbClr val="C0C0C0"/>
                </a:outerShdw>
              </a:effectLst>
              <a:latin typeface="Arial Unicode MS" pitchFamily="34" charset="-128"/>
              <a:ea typeface="Arial Unicode MS" pitchFamily="34" charset="-128"/>
              <a:cs typeface="Arial Unicode MS" pitchFamily="34" charset="-128"/>
            </a:endParaRPr>
          </a:p>
          <a:p>
            <a:pPr algn="l" defTabSz="447675">
              <a:tabLst>
                <a:tab pos="292100" algn="l"/>
              </a:tabLst>
            </a:pPr>
            <a:r>
              <a:rPr lang="en-US" sz="1200" dirty="0">
                <a:solidFill>
                  <a:srgbClr val="A50021"/>
                </a:solidFill>
                <a:effectLst>
                  <a:outerShdw blurRad="38100" dist="38100" dir="2700000" algn="tl">
                    <a:srgbClr val="C0C0C0"/>
                  </a:outerShdw>
                </a:effectLst>
                <a:latin typeface="Arial Unicode MS" pitchFamily="34" charset="-128"/>
                <a:ea typeface="Arial Unicode MS" pitchFamily="34" charset="-128"/>
                <a:cs typeface="Arial Unicode MS" pitchFamily="34" charset="-128"/>
              </a:rPr>
              <a:t>I</a:t>
            </a:r>
            <a:r>
              <a:rPr lang="en-US" sz="1200" b="0" dirty="0">
                <a:effectLst>
                  <a:outerShdw blurRad="38100" dist="38100" dir="2700000" algn="tl">
                    <a:srgbClr val="C0C0C0"/>
                  </a:outerShdw>
                </a:effectLst>
                <a:latin typeface="Arial Unicode MS" pitchFamily="34" charset="-128"/>
                <a:ea typeface="Arial Unicode MS" pitchFamily="34" charset="-128"/>
                <a:cs typeface="Arial Unicode MS" pitchFamily="34" charset="-128"/>
              </a:rPr>
              <a:t>-  </a:t>
            </a:r>
            <a:r>
              <a:rPr lang="en-US" sz="1200" u="sng" dirty="0">
                <a:effectLst>
                  <a:outerShdw blurRad="38100" dist="38100" dir="2700000" algn="tl">
                    <a:srgbClr val="C0C0C0"/>
                  </a:outerShdw>
                </a:effectLst>
                <a:latin typeface="Arial Unicode MS" pitchFamily="34" charset="-128"/>
                <a:ea typeface="Arial Unicode MS" pitchFamily="34" charset="-128"/>
                <a:cs typeface="Arial Unicode MS" pitchFamily="34" charset="-128"/>
              </a:rPr>
              <a:t>INTEGRITY</a:t>
            </a:r>
            <a:r>
              <a:rPr lang="en-US" sz="1200" b="0" dirty="0">
                <a:effectLst>
                  <a:outerShdw blurRad="38100" dist="38100" dir="2700000" algn="tl">
                    <a:srgbClr val="C0C0C0"/>
                  </a:outerShdw>
                </a:effectLst>
                <a:latin typeface="Arial Unicode MS" pitchFamily="34" charset="-128"/>
                <a:ea typeface="Arial Unicode MS" pitchFamily="34" charset="-128"/>
                <a:cs typeface="Arial Unicode MS" pitchFamily="34" charset="-128"/>
              </a:rPr>
              <a:t>:  DO WHAT’S RIGHT, </a:t>
            </a:r>
            <a:r>
              <a:rPr lang="en-US" sz="1200" b="0" dirty="0" smtClean="0">
                <a:effectLst>
                  <a:outerShdw blurRad="38100" dist="38100" dir="2700000" algn="tl">
                    <a:srgbClr val="C0C0C0"/>
                  </a:outerShdw>
                </a:effectLst>
                <a:latin typeface="Arial Unicode MS" pitchFamily="34" charset="-128"/>
                <a:ea typeface="Arial Unicode MS" pitchFamily="34" charset="-128"/>
                <a:cs typeface="Arial Unicode MS" pitchFamily="34" charset="-128"/>
              </a:rPr>
              <a:t>LEGALLY AND    </a:t>
            </a:r>
          </a:p>
          <a:p>
            <a:pPr algn="l" defTabSz="447675">
              <a:tabLst>
                <a:tab pos="292100" algn="l"/>
              </a:tabLst>
            </a:pPr>
            <a:r>
              <a:rPr lang="en-US" sz="1200" dirty="0" smtClean="0">
                <a:effectLst>
                  <a:outerShdw blurRad="38100" dist="38100" dir="2700000" algn="tl">
                    <a:srgbClr val="C0C0C0"/>
                  </a:outerShdw>
                </a:effectLst>
                <a:latin typeface="Arial Unicode MS" pitchFamily="34" charset="-128"/>
                <a:ea typeface="Arial Unicode MS" pitchFamily="34" charset="-128"/>
                <a:cs typeface="Arial Unicode MS" pitchFamily="34" charset="-128"/>
              </a:rPr>
              <a:t>     </a:t>
            </a:r>
            <a:r>
              <a:rPr lang="en-US" sz="1200" b="0" dirty="0" smtClean="0">
                <a:effectLst>
                  <a:outerShdw blurRad="38100" dist="38100" dir="2700000" algn="tl">
                    <a:srgbClr val="C0C0C0"/>
                  </a:outerShdw>
                </a:effectLst>
                <a:latin typeface="Arial Unicode MS" pitchFamily="34" charset="-128"/>
                <a:ea typeface="Arial Unicode MS" pitchFamily="34" charset="-128"/>
                <a:cs typeface="Arial Unicode MS" pitchFamily="34" charset="-128"/>
              </a:rPr>
              <a:t>MORALLY</a:t>
            </a:r>
            <a:r>
              <a:rPr lang="en-US" sz="1200" b="0" dirty="0">
                <a:effectLst>
                  <a:outerShdw blurRad="38100" dist="38100" dir="2700000" algn="tl">
                    <a:srgbClr val="C0C0C0"/>
                  </a:outerShdw>
                </a:effectLst>
                <a:latin typeface="Arial Unicode MS" pitchFamily="34" charset="-128"/>
                <a:ea typeface="Arial Unicode MS" pitchFamily="34" charset="-128"/>
                <a:cs typeface="Arial Unicode MS" pitchFamily="34" charset="-128"/>
              </a:rPr>
              <a:t>.</a:t>
            </a:r>
          </a:p>
          <a:p>
            <a:pPr algn="l" defTabSz="447675">
              <a:tabLst>
                <a:tab pos="292100" algn="l"/>
              </a:tabLst>
            </a:pPr>
            <a:endParaRPr lang="en-US" sz="1200" b="0" dirty="0">
              <a:effectLst>
                <a:outerShdw blurRad="38100" dist="38100" dir="2700000" algn="tl">
                  <a:srgbClr val="C0C0C0"/>
                </a:outerShdw>
              </a:effectLst>
              <a:latin typeface="Arial Unicode MS" pitchFamily="34" charset="-128"/>
              <a:ea typeface="Arial Unicode MS" pitchFamily="34" charset="-128"/>
              <a:cs typeface="Arial Unicode MS" pitchFamily="34" charset="-128"/>
            </a:endParaRPr>
          </a:p>
          <a:p>
            <a:pPr algn="l" defTabSz="447675">
              <a:tabLst>
                <a:tab pos="292100" algn="l"/>
              </a:tabLst>
            </a:pPr>
            <a:r>
              <a:rPr lang="en-US" sz="1200" dirty="0">
                <a:solidFill>
                  <a:srgbClr val="A50021"/>
                </a:solidFill>
                <a:effectLst>
                  <a:outerShdw blurRad="38100" dist="38100" dir="2700000" algn="tl">
                    <a:srgbClr val="C0C0C0"/>
                  </a:outerShdw>
                </a:effectLst>
                <a:latin typeface="Arial Unicode MS" pitchFamily="34" charset="-128"/>
                <a:ea typeface="Arial Unicode MS" pitchFamily="34" charset="-128"/>
                <a:cs typeface="Arial Unicode MS" pitchFamily="34" charset="-128"/>
              </a:rPr>
              <a:t>P</a:t>
            </a:r>
            <a:r>
              <a:rPr lang="en-US" sz="1200" b="0" dirty="0">
                <a:effectLst>
                  <a:outerShdw blurRad="38100" dist="38100" dir="2700000" algn="tl">
                    <a:srgbClr val="C0C0C0"/>
                  </a:outerShdw>
                </a:effectLst>
                <a:latin typeface="Arial Unicode MS" pitchFamily="34" charset="-128"/>
                <a:ea typeface="Arial Unicode MS" pitchFamily="34" charset="-128"/>
                <a:cs typeface="Arial Unicode MS" pitchFamily="34" charset="-128"/>
              </a:rPr>
              <a:t>-  </a:t>
            </a:r>
            <a:r>
              <a:rPr lang="en-US" sz="1200" u="sng" dirty="0">
                <a:effectLst>
                  <a:outerShdw blurRad="38100" dist="38100" dir="2700000" algn="tl">
                    <a:srgbClr val="C0C0C0"/>
                  </a:outerShdw>
                </a:effectLst>
                <a:latin typeface="Arial Unicode MS" pitchFamily="34" charset="-128"/>
                <a:ea typeface="Arial Unicode MS" pitchFamily="34" charset="-128"/>
                <a:cs typeface="Arial Unicode MS" pitchFamily="34" charset="-128"/>
              </a:rPr>
              <a:t>PERSONAL COURAGE</a:t>
            </a:r>
            <a:r>
              <a:rPr lang="en-US" sz="1200" b="0" dirty="0">
                <a:effectLst>
                  <a:outerShdw blurRad="38100" dist="38100" dir="2700000" algn="tl">
                    <a:srgbClr val="C0C0C0"/>
                  </a:outerShdw>
                </a:effectLst>
                <a:latin typeface="Arial Unicode MS" pitchFamily="34" charset="-128"/>
                <a:ea typeface="Arial Unicode MS" pitchFamily="34" charset="-128"/>
                <a:cs typeface="Arial Unicode MS" pitchFamily="34" charset="-128"/>
              </a:rPr>
              <a:t>:  FACE FEAR, DANGER,</a:t>
            </a:r>
          </a:p>
          <a:p>
            <a:pPr algn="l" defTabSz="447675">
              <a:tabLst>
                <a:tab pos="292100" algn="l"/>
              </a:tabLst>
            </a:pPr>
            <a:r>
              <a:rPr lang="en-US" sz="1200" b="0" dirty="0">
                <a:effectLst>
                  <a:outerShdw blurRad="38100" dist="38100" dir="2700000" algn="tl">
                    <a:srgbClr val="C0C0C0"/>
                  </a:outerShdw>
                </a:effectLst>
                <a:latin typeface="Arial Unicode MS" pitchFamily="34" charset="-128"/>
                <a:ea typeface="Arial Unicode MS" pitchFamily="34" charset="-128"/>
                <a:cs typeface="Arial Unicode MS" pitchFamily="34" charset="-128"/>
              </a:rPr>
              <a:t>    </a:t>
            </a:r>
            <a:r>
              <a:rPr lang="en-US" sz="1200" b="0" dirty="0" smtClean="0">
                <a:effectLst>
                  <a:outerShdw blurRad="38100" dist="38100" dir="2700000" algn="tl">
                    <a:srgbClr val="C0C0C0"/>
                  </a:outerShdw>
                </a:effectLst>
                <a:latin typeface="Arial Unicode MS" pitchFamily="34" charset="-128"/>
                <a:ea typeface="Arial Unicode MS" pitchFamily="34" charset="-128"/>
                <a:cs typeface="Arial Unicode MS" pitchFamily="34" charset="-128"/>
              </a:rPr>
              <a:t>  OR </a:t>
            </a:r>
            <a:r>
              <a:rPr lang="en-US" sz="1200" b="0" dirty="0">
                <a:effectLst>
                  <a:outerShdw blurRad="38100" dist="38100" dir="2700000" algn="tl">
                    <a:srgbClr val="C0C0C0"/>
                  </a:outerShdw>
                </a:effectLst>
                <a:latin typeface="Arial Unicode MS" pitchFamily="34" charset="-128"/>
                <a:ea typeface="Arial Unicode MS" pitchFamily="34" charset="-128"/>
                <a:cs typeface="Arial Unicode MS" pitchFamily="34" charset="-128"/>
              </a:rPr>
              <a:t>ADVERSITY (PHYSICAL AND MORAL</a:t>
            </a:r>
            <a:r>
              <a:rPr lang="en-US" sz="1200" b="0" dirty="0" smtClean="0">
                <a:effectLst>
                  <a:outerShdw blurRad="38100" dist="38100" dir="2700000" algn="tl">
                    <a:srgbClr val="C0C0C0"/>
                  </a:outerShdw>
                </a:effectLst>
                <a:latin typeface="Arial Unicode MS" pitchFamily="34" charset="-128"/>
                <a:ea typeface="Arial Unicode MS" pitchFamily="34" charset="-128"/>
                <a:cs typeface="Arial Unicode MS" pitchFamily="34" charset="-128"/>
              </a:rPr>
              <a:t>).</a:t>
            </a:r>
            <a:endParaRPr lang="en-US" sz="1200" dirty="0" smtClean="0">
              <a:effectLst>
                <a:outerShdw blurRad="38100" dist="38100" dir="2700000" algn="tl">
                  <a:srgbClr val="C0C0C0"/>
                </a:outerShdw>
              </a:effectLst>
              <a:latin typeface="Arial Unicode MS" pitchFamily="34" charset="-128"/>
              <a:ea typeface="Arial Unicode MS" pitchFamily="34" charset="-128"/>
              <a:cs typeface="Arial Unicode MS" pitchFamily="34" charset="-128"/>
            </a:endParaRPr>
          </a:p>
          <a:p>
            <a:pPr algn="l" defTabSz="447675">
              <a:tabLst>
                <a:tab pos="292100" algn="l"/>
              </a:tabLst>
            </a:pPr>
            <a:endParaRPr lang="en-US" sz="1400" b="0" dirty="0" smtClean="0">
              <a:effectLst>
                <a:outerShdw blurRad="38100" dist="38100" dir="2700000" algn="tl">
                  <a:srgbClr val="C0C0C0"/>
                </a:outerShdw>
              </a:effectLst>
              <a:latin typeface="Arial Unicode MS" pitchFamily="34" charset="-128"/>
              <a:ea typeface="Arial Unicode MS" pitchFamily="34" charset="-128"/>
              <a:cs typeface="Arial Unicode MS" pitchFamily="34" charset="-128"/>
            </a:endParaRPr>
          </a:p>
          <a:p>
            <a:pPr algn="l" defTabSz="447675">
              <a:tabLst>
                <a:tab pos="292100" algn="l"/>
              </a:tabLst>
            </a:pPr>
            <a:endParaRPr lang="en-US" sz="1200" dirty="0" smtClean="0">
              <a:effectLst>
                <a:outerShdw blurRad="38100" dist="38100" dir="2700000" algn="tl">
                  <a:srgbClr val="C0C0C0"/>
                </a:outerShdw>
              </a:effectLst>
              <a:latin typeface="Arial Unicode MS" pitchFamily="34" charset="-128"/>
              <a:ea typeface="Arial Unicode MS" pitchFamily="34" charset="-128"/>
              <a:cs typeface="Arial Unicode MS" pitchFamily="34" charset="-128"/>
            </a:endParaRPr>
          </a:p>
          <a:p>
            <a:pPr algn="l" defTabSz="447675">
              <a:tabLst>
                <a:tab pos="292100" algn="l"/>
              </a:tabLst>
            </a:pPr>
            <a:endParaRPr lang="en-US" sz="1200" b="0" dirty="0" smtClean="0">
              <a:effectLst>
                <a:outerShdw blurRad="38100" dist="38100" dir="2700000" algn="tl">
                  <a:srgbClr val="C0C0C0"/>
                </a:outerShdw>
              </a:effectLst>
              <a:latin typeface="Arial Unicode MS" pitchFamily="34" charset="-128"/>
              <a:ea typeface="Arial Unicode MS" pitchFamily="34" charset="-128"/>
              <a:cs typeface="Arial Unicode MS" pitchFamily="34" charset="-128"/>
            </a:endParaRPr>
          </a:p>
          <a:p>
            <a:pPr algn="l" defTabSz="447675">
              <a:tabLst>
                <a:tab pos="292100" algn="l"/>
              </a:tabLst>
            </a:pPr>
            <a:endParaRPr lang="en-US" sz="1200" b="0" dirty="0">
              <a:effectLst>
                <a:outerShdw blurRad="38100" dist="38100" dir="2700000" algn="tl">
                  <a:srgbClr val="C0C0C0"/>
                </a:outerShdw>
              </a:effectLst>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cubkgd.jpg"/>
          <p:cNvPicPr>
            <a:picLocks noChangeAspect="1"/>
          </p:cNvPicPr>
          <p:nvPr/>
        </p:nvPicPr>
        <p:blipFill>
          <a:blip r:embed="rId3" cstate="print">
            <a:lum bright="20000" contrast="-12000"/>
          </a:blip>
          <a:srcRect l="50929" r="947"/>
          <a:stretch>
            <a:fillRect/>
          </a:stretch>
        </p:blipFill>
        <p:spPr>
          <a:xfrm>
            <a:off x="1752601" y="838200"/>
            <a:ext cx="3960631" cy="6172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0" name="Picture 2"/>
          <p:cNvPicPr>
            <a:picLocks noChangeAspect="1" noChangeArrowheads="1"/>
          </p:cNvPicPr>
          <p:nvPr/>
        </p:nvPicPr>
        <p:blipFill>
          <a:blip r:embed="rId4" cstate="print"/>
          <a:srcRect t="7998" r="52804" b="1614"/>
          <a:stretch>
            <a:fillRect/>
          </a:stretch>
        </p:blipFill>
        <p:spPr bwMode="auto">
          <a:xfrm>
            <a:off x="1797051" y="882649"/>
            <a:ext cx="2317750" cy="3200400"/>
          </a:xfrm>
          <a:prstGeom prst="rect">
            <a:avLst/>
          </a:prstGeom>
          <a:noFill/>
        </p:spPr>
      </p:pic>
      <p:pic>
        <p:nvPicPr>
          <p:cNvPr id="2051" name="Picture 3"/>
          <p:cNvPicPr>
            <a:picLocks noChangeAspect="1" noChangeArrowheads="1"/>
          </p:cNvPicPr>
          <p:nvPr/>
        </p:nvPicPr>
        <p:blipFill>
          <a:blip r:embed="rId4" cstate="print"/>
          <a:srcRect l="50285" t="6795" r="513" b="1682"/>
          <a:stretch>
            <a:fillRect/>
          </a:stretch>
        </p:blipFill>
        <p:spPr bwMode="auto">
          <a:xfrm>
            <a:off x="3232150" y="3746500"/>
            <a:ext cx="2438400" cy="3270251"/>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unisher.jpg"/>
          <p:cNvPicPr>
            <a:picLocks noChangeAspect="1"/>
          </p:cNvPicPr>
          <p:nvPr/>
        </p:nvPicPr>
        <p:blipFill>
          <a:blip r:embed="rId3" cstate="print">
            <a:lum bright="57000" contrast="31000"/>
          </a:blip>
          <a:srcRect t="9847" b="16302"/>
          <a:stretch>
            <a:fillRect/>
          </a:stretch>
        </p:blipFill>
        <p:spPr>
          <a:xfrm>
            <a:off x="381000" y="2667000"/>
            <a:ext cx="6096000" cy="3200400"/>
          </a:xfrm>
          <a:prstGeom prst="rect">
            <a:avLst/>
          </a:prstGeom>
        </p:spPr>
      </p:pic>
      <p:graphicFrame>
        <p:nvGraphicFramePr>
          <p:cNvPr id="2" name="Table 1"/>
          <p:cNvGraphicFramePr>
            <a:graphicFrameLocks noGrp="1"/>
          </p:cNvGraphicFramePr>
          <p:nvPr/>
        </p:nvGraphicFramePr>
        <p:xfrm>
          <a:off x="378781" y="2514600"/>
          <a:ext cx="6093449" cy="3522037"/>
        </p:xfrm>
        <a:graphic>
          <a:graphicData uri="http://schemas.openxmlformats.org/drawingml/2006/table">
            <a:tbl>
              <a:tblPr/>
              <a:tblGrid>
                <a:gridCol w="347668"/>
                <a:gridCol w="564181"/>
                <a:gridCol w="459751"/>
                <a:gridCol w="718506"/>
                <a:gridCol w="454925"/>
                <a:gridCol w="454925"/>
                <a:gridCol w="581444"/>
                <a:gridCol w="1066800"/>
                <a:gridCol w="717368"/>
                <a:gridCol w="727881"/>
              </a:tblGrid>
              <a:tr h="139108">
                <a:tc>
                  <a:txBody>
                    <a:bodyPr/>
                    <a:lstStyle/>
                    <a:p>
                      <a:pPr algn="ctr" fontAlgn="b"/>
                      <a:r>
                        <a:rPr lang="en-US" sz="700" b="1" i="0" u="none" strike="noStrike" dirty="0">
                          <a:latin typeface="Arial"/>
                        </a:rPr>
                        <a:t>Rank</a:t>
                      </a: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fontAlgn="b"/>
                      <a:r>
                        <a:rPr lang="en-US" sz="700" b="1" i="0" u="none" strike="noStrike" dirty="0">
                          <a:latin typeface="Arial"/>
                        </a:rPr>
                        <a:t>Last Name</a:t>
                      </a: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fontAlgn="b"/>
                      <a:r>
                        <a:rPr lang="en-US" sz="700" b="1" i="0" u="none" strike="noStrike" dirty="0">
                          <a:latin typeface="Arial"/>
                        </a:rPr>
                        <a:t>First Name</a:t>
                      </a: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fontAlgn="b"/>
                      <a:r>
                        <a:rPr lang="en-US" sz="700" b="1" i="0" u="none" strike="noStrike" dirty="0">
                          <a:latin typeface="Arial"/>
                        </a:rPr>
                        <a:t>Position</a:t>
                      </a: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fontAlgn="b"/>
                      <a:r>
                        <a:rPr lang="en-US" sz="700" b="1" i="0" u="none" strike="noStrike" dirty="0">
                          <a:latin typeface="Arial"/>
                        </a:rPr>
                        <a:t>BROS#</a:t>
                      </a: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fontAlgn="b"/>
                      <a:r>
                        <a:rPr lang="en-US" sz="700" b="1" i="0" u="none" strike="noStrike" dirty="0">
                          <a:latin typeface="Arial"/>
                        </a:rPr>
                        <a:t>BLD TYP</a:t>
                      </a: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fontAlgn="b"/>
                      <a:r>
                        <a:rPr lang="en-US" sz="700" b="1" i="0" u="none" strike="noStrike" dirty="0" smtClean="0">
                          <a:latin typeface="Arial"/>
                        </a:rPr>
                        <a:t>AN/PVS-14</a:t>
                      </a:r>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fontAlgn="b"/>
                      <a:r>
                        <a:rPr lang="en-US" sz="700" b="1" i="0" u="none" strike="noStrike" dirty="0">
                          <a:latin typeface="Arial"/>
                        </a:rPr>
                        <a:t>M4/ACOG</a:t>
                      </a: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fontAlgn="b"/>
                      <a:r>
                        <a:rPr lang="en-US" sz="700" b="1" i="0" u="none" strike="noStrike" dirty="0">
                          <a:latin typeface="Arial"/>
                        </a:rPr>
                        <a:t>M9</a:t>
                      </a: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fontAlgn="b"/>
                      <a:r>
                        <a:rPr lang="en-US" sz="700" b="1" i="0" u="none" strike="noStrike" dirty="0" smtClean="0">
                          <a:latin typeface="Arial"/>
                        </a:rPr>
                        <a:t>M240B</a:t>
                      </a:r>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157239">
                <a:tc>
                  <a:txBody>
                    <a:bodyPr/>
                    <a:lstStyle/>
                    <a:p>
                      <a:pPr algn="ctr" fontAlgn="b"/>
                      <a:r>
                        <a:rPr lang="en-US" sz="700" b="1" i="0" u="none" strike="noStrike" dirty="0">
                          <a:latin typeface="Arial"/>
                        </a:rPr>
                        <a:t>1</a:t>
                      </a:r>
                      <a:r>
                        <a:rPr lang="en-US" sz="700" b="1" i="0" u="none" strike="noStrike" dirty="0" smtClean="0">
                          <a:latin typeface="Arial"/>
                        </a:rPr>
                        <a:t>LT</a:t>
                      </a:r>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700" b="1" i="0" u="none" strike="noStrike">
                          <a:latin typeface="Arial"/>
                        </a:rPr>
                        <a:t>Platoon Leader</a:t>
                      </a: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6350" cap="flat" cmpd="sng" algn="ctr">
                      <a:solidFill>
                        <a:schemeClr val="tx1"/>
                      </a:solidFill>
                      <a:prstDash val="solid"/>
                      <a:round/>
                      <a:headEnd type="none" w="med" len="med"/>
                      <a:tailEnd type="none" w="med" len="med"/>
                    </a:lnBlToTr>
                    <a:noFill/>
                  </a:tcPr>
                </a:tc>
              </a:tr>
              <a:tr h="160855">
                <a:tc>
                  <a:txBody>
                    <a:bodyPr/>
                    <a:lstStyle/>
                    <a:p>
                      <a:pPr algn="ctr" fontAlgn="b"/>
                      <a:r>
                        <a:rPr lang="en-US" sz="700" b="1" i="0" u="none" strike="noStrike" dirty="0">
                          <a:latin typeface="Arial"/>
                        </a:rPr>
                        <a:t>SFC</a:t>
                      </a: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700" b="1" i="0" u="none" strike="noStrike" dirty="0" smtClean="0">
                          <a:latin typeface="Arial"/>
                        </a:rPr>
                        <a:t> Gamio</a:t>
                      </a:r>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700" b="1" i="0" u="none" strike="noStrike" dirty="0" smtClean="0">
                          <a:latin typeface="Arial"/>
                        </a:rPr>
                        <a:t> Nelson</a:t>
                      </a:r>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700" b="1" i="0" u="none" strike="noStrike" dirty="0">
                          <a:latin typeface="Arial"/>
                        </a:rPr>
                        <a:t>Platoon Sergeant</a:t>
                      </a: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700" b="1" i="0" u="none" strike="noStrike" dirty="0">
                          <a:latin typeface="Arial"/>
                        </a:rPr>
                        <a:t>A POS</a:t>
                      </a: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700" b="1" i="0" u="none" strike="noStrike" dirty="0">
                          <a:latin typeface="Arial"/>
                        </a:rPr>
                        <a:t> </a:t>
                      </a: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6350" cap="flat" cmpd="sng" algn="ctr">
                      <a:solidFill>
                        <a:schemeClr val="tx1"/>
                      </a:solidFill>
                      <a:prstDash val="solid"/>
                      <a:round/>
                      <a:headEnd type="none" w="med" len="med"/>
                      <a:tailEnd type="none" w="med" len="med"/>
                    </a:lnBlToTr>
                    <a:noFill/>
                  </a:tcPr>
                </a:tc>
              </a:tr>
              <a:tr h="105736">
                <a:tc gridSpan="10">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600" b="0" i="0" u="none" strike="noStrike" dirty="0">
                        <a:latin typeface="Arial"/>
                      </a:endParaRPr>
                    </a:p>
                  </a:txBody>
                  <a:tcPr marL="4136" marR="4136" marT="4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alpha val="25000"/>
                      </a:srgbClr>
                    </a:solidFill>
                  </a:tcPr>
                </a:tc>
                <a:tc hMerge="1">
                  <a:txBody>
                    <a:bodyPr/>
                    <a:lstStyle/>
                    <a:p>
                      <a:pPr algn="l" fontAlgn="b"/>
                      <a:endParaRPr lang="en-US" sz="600" b="0" i="0" u="none" strike="noStrike" dirty="0">
                        <a:latin typeface="Arial"/>
                      </a:endParaRPr>
                    </a:p>
                  </a:txBody>
                  <a:tcPr marL="4136" marR="4136" marT="4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alpha val="25000"/>
                      </a:srgbClr>
                    </a:solidFill>
                  </a:tcPr>
                </a:tc>
                <a:tc hMerge="1">
                  <a:txBody>
                    <a:bodyPr/>
                    <a:lstStyle/>
                    <a:p>
                      <a:endParaRPr lang="en-US"/>
                    </a:p>
                  </a:txBody>
                  <a:tcPr/>
                </a:tc>
                <a:tc hMerge="1">
                  <a:txBody>
                    <a:bodyPr/>
                    <a:lstStyle/>
                    <a:p>
                      <a:pPr algn="ctr" fontAlgn="b"/>
                      <a:endParaRPr lang="en-US" sz="600" b="0" i="0" u="none" strike="noStrike" dirty="0">
                        <a:latin typeface="Arial"/>
                      </a:endParaRPr>
                    </a:p>
                  </a:txBody>
                  <a:tcPr marL="4136" marR="4136" marT="4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alpha val="25000"/>
                      </a:srgbClr>
                    </a:solidFill>
                  </a:tcPr>
                </a:tc>
                <a:tc hMerge="1">
                  <a:txBody>
                    <a:bodyPr/>
                    <a:lstStyle/>
                    <a:p>
                      <a:pPr algn="ctr" fontAlgn="b"/>
                      <a:endParaRPr lang="en-US" sz="600" b="0" i="0" u="none" strike="noStrike" dirty="0">
                        <a:latin typeface="Arial"/>
                      </a:endParaRPr>
                    </a:p>
                  </a:txBody>
                  <a:tcPr marL="4136" marR="4136" marT="4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alpha val="25000"/>
                      </a:srgbClr>
                    </a:solidFill>
                  </a:tcPr>
                </a:tc>
                <a:tc hMerge="1">
                  <a:txBody>
                    <a:bodyPr/>
                    <a:lstStyle/>
                    <a:p>
                      <a:pPr algn="ctr" fontAlgn="b"/>
                      <a:endParaRPr lang="en-US" sz="600" b="0" i="0" u="none" strike="noStrike" dirty="0">
                        <a:latin typeface="Arial"/>
                      </a:endParaRPr>
                    </a:p>
                  </a:txBody>
                  <a:tcPr marL="4136" marR="4136" marT="4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alpha val="25000"/>
                      </a:srgbClr>
                    </a:solidFill>
                  </a:tcPr>
                </a:tc>
                <a:tc hMerge="1">
                  <a:txBody>
                    <a:bodyPr/>
                    <a:lstStyle/>
                    <a:p>
                      <a:endParaRPr lang="en-US"/>
                    </a:p>
                  </a:txBody>
                  <a:tcPr/>
                </a:tc>
                <a:tc hMerge="1">
                  <a:txBody>
                    <a:bodyPr/>
                    <a:lstStyle/>
                    <a:p>
                      <a:pPr algn="ctr" fontAlgn="b"/>
                      <a:endParaRPr lang="en-US" sz="600" b="0" i="0" u="none" strike="noStrike" dirty="0">
                        <a:latin typeface="Arial"/>
                      </a:endParaRPr>
                    </a:p>
                  </a:txBody>
                  <a:tcPr marL="4136" marR="4136" marT="4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alpha val="25000"/>
                      </a:srgbClr>
                    </a:solidFill>
                  </a:tcPr>
                </a:tc>
                <a:tc hMerge="1">
                  <a:txBody>
                    <a:bodyPr/>
                    <a:lstStyle/>
                    <a:p>
                      <a:pPr algn="ctr" fontAlgn="b"/>
                      <a:endParaRPr lang="en-US" sz="600" b="0" i="0" u="none" strike="noStrike" dirty="0">
                        <a:latin typeface="Arial"/>
                      </a:endParaRPr>
                    </a:p>
                  </a:txBody>
                  <a:tcPr marL="4136" marR="4136" marT="4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alpha val="25000"/>
                      </a:srgbClr>
                    </a:solidFill>
                  </a:tcPr>
                </a:tc>
              </a:tr>
              <a:tr h="131379">
                <a:tc gridSpan="10">
                  <a:txBody>
                    <a:bodyPr/>
                    <a:lstStyle/>
                    <a:p>
                      <a:pPr algn="ctr" fontAlgn="b"/>
                      <a:r>
                        <a:rPr lang="en-US" sz="700" b="1" i="0" u="none" strike="noStrike" dirty="0" smtClean="0">
                          <a:latin typeface="Hanzel Extended" pitchFamily="34" charset="0"/>
                        </a:rPr>
                        <a:t>Alpha Team</a:t>
                      </a:r>
                      <a:endParaRPr lang="en-US" sz="700" b="1" i="0" u="none" strike="noStrike" dirty="0">
                        <a:latin typeface="Hanzel Extended" pitchFamily="34" charset="0"/>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hMerge="1">
                  <a:txBody>
                    <a:bodyPr/>
                    <a:lstStyle/>
                    <a:p>
                      <a:endParaRPr lang="en-US"/>
                    </a:p>
                  </a:txBody>
                  <a:tcPr/>
                </a:tc>
                <a:tc hMerge="1">
                  <a:txBody>
                    <a:bodyPr/>
                    <a:lstStyle/>
                    <a:p>
                      <a:endParaRPr lang="en-US"/>
                    </a:p>
                  </a:txBody>
                  <a:tcPr/>
                </a:tc>
                <a:tc hMerge="1">
                  <a:txBody>
                    <a:bodyPr/>
                    <a:lstStyle/>
                    <a:p>
                      <a:pPr algn="ctr" fontAlgn="b"/>
                      <a:endParaRPr lang="en-US" sz="600" b="0" i="0" u="none" strike="noStrike" dirty="0">
                        <a:latin typeface="Arial"/>
                      </a:endParaRPr>
                    </a:p>
                  </a:txBody>
                  <a:tcPr marL="4136" marR="4136" marT="4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hMerge="1">
                  <a:txBody>
                    <a:bodyPr/>
                    <a:lstStyle/>
                    <a:p>
                      <a:pPr algn="ctr" fontAlgn="b"/>
                      <a:endParaRPr lang="en-US" sz="600" b="0" i="0" u="none" strike="noStrike" dirty="0">
                        <a:latin typeface="Arial"/>
                      </a:endParaRPr>
                    </a:p>
                  </a:txBody>
                  <a:tcPr marL="4136" marR="4136" marT="4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hMerge="1">
                  <a:txBody>
                    <a:bodyPr/>
                    <a:lstStyle/>
                    <a:p>
                      <a:pPr algn="ctr" fontAlgn="b"/>
                      <a:endParaRPr lang="en-US" sz="600" b="0" i="0" u="none" strike="noStrike" dirty="0">
                        <a:latin typeface="Arial"/>
                      </a:endParaRPr>
                    </a:p>
                  </a:txBody>
                  <a:tcPr marL="4136" marR="4136" marT="4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hMerge="1">
                  <a:txBody>
                    <a:bodyPr/>
                    <a:lstStyle/>
                    <a:p>
                      <a:pPr algn="ctr" fontAlgn="b"/>
                      <a:endParaRPr lang="en-US" sz="600" b="0" i="0" u="none" strike="noStrike" dirty="0">
                        <a:latin typeface="Arial"/>
                      </a:endParaRPr>
                    </a:p>
                  </a:txBody>
                  <a:tcPr marL="4136" marR="4136" marT="4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hMerge="1">
                  <a:txBody>
                    <a:bodyPr/>
                    <a:lstStyle/>
                    <a:p>
                      <a:endParaRPr lang="en-US"/>
                    </a:p>
                  </a:txBody>
                  <a:tcPr/>
                </a:tc>
                <a:tc hMerge="1">
                  <a:txBody>
                    <a:bodyPr/>
                    <a:lstStyle/>
                    <a:p>
                      <a:pPr algn="ctr" fontAlgn="b"/>
                      <a:endParaRPr lang="en-US" sz="600" b="0" i="0" u="none" strike="noStrike" dirty="0">
                        <a:latin typeface="Arial"/>
                      </a:endParaRPr>
                    </a:p>
                  </a:txBody>
                  <a:tcPr marL="4136" marR="4136" marT="4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hMerge="1">
                  <a:txBody>
                    <a:bodyPr/>
                    <a:lstStyle/>
                    <a:p>
                      <a:pPr algn="ctr" fontAlgn="b"/>
                      <a:endParaRPr lang="en-US" sz="600" b="0" i="0" u="none" strike="noStrike" dirty="0">
                        <a:latin typeface="Arial"/>
                      </a:endParaRPr>
                    </a:p>
                  </a:txBody>
                  <a:tcPr marL="4136" marR="4136" marT="4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131379">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6350" cap="flat" cmpd="sng" algn="ctr">
                      <a:noFill/>
                      <a:prstDash val="solid"/>
                      <a:round/>
                      <a:headEnd type="none" w="med" len="med"/>
                      <a:tailEnd type="none" w="med" len="med"/>
                    </a:lnBlToTr>
                    <a:noFill/>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6350" cap="flat" cmpd="sng" algn="ctr">
                      <a:solidFill>
                        <a:schemeClr val="tx1"/>
                      </a:solidFill>
                      <a:prstDash val="solid"/>
                      <a:round/>
                      <a:headEnd type="none" w="med" len="med"/>
                      <a:tailEnd type="none" w="med" len="med"/>
                    </a:lnBlToTr>
                    <a:noFill/>
                  </a:tcPr>
                </a:tc>
              </a:tr>
              <a:tr h="131379">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6350" cap="flat" cmpd="sng" algn="ctr">
                      <a:solidFill>
                        <a:schemeClr val="tx1"/>
                      </a:solidFill>
                      <a:prstDash val="solid"/>
                      <a:round/>
                      <a:headEnd type="none" w="med" len="med"/>
                      <a:tailEnd type="none" w="med" len="med"/>
                    </a:lnBlToTr>
                    <a:noFill/>
                  </a:tcPr>
                </a:tc>
              </a:tr>
              <a:tr h="131379">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6350" cap="flat" cmpd="sng" algn="ctr">
                      <a:noFill/>
                      <a:prstDash val="solid"/>
                      <a:round/>
                      <a:headEnd type="none" w="med" len="med"/>
                      <a:tailEnd type="none" w="med" len="med"/>
                    </a:lnBlToTr>
                    <a:noFill/>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1379">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6350" cap="flat" cmpd="sng" algn="ctr">
                      <a:solidFill>
                        <a:schemeClr val="tx1"/>
                      </a:solidFill>
                      <a:prstDash val="solid"/>
                      <a:round/>
                      <a:headEnd type="none" w="med" len="med"/>
                      <a:tailEnd type="none" w="med" len="med"/>
                    </a:lnBlToTr>
                    <a:noFill/>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6350" cap="flat" cmpd="sng" algn="ctr">
                      <a:solidFill>
                        <a:schemeClr val="tx1"/>
                      </a:solidFill>
                      <a:prstDash val="solid"/>
                      <a:round/>
                      <a:headEnd type="none" w="med" len="med"/>
                      <a:tailEnd type="none" w="med" len="med"/>
                    </a:lnBlToTr>
                    <a:noFill/>
                  </a:tcPr>
                </a:tc>
              </a:tr>
              <a:tr h="131379">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6350" cap="flat" cmpd="sng" algn="ctr">
                      <a:solidFill>
                        <a:schemeClr val="tx1"/>
                      </a:solidFill>
                      <a:prstDash val="solid"/>
                      <a:round/>
                      <a:headEnd type="none" w="med" len="med"/>
                      <a:tailEnd type="none" w="med" len="med"/>
                    </a:lnBlToTr>
                    <a:noFill/>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6350" cap="flat" cmpd="sng" algn="ctr">
                      <a:solidFill>
                        <a:schemeClr val="tx1"/>
                      </a:solidFill>
                      <a:prstDash val="solid"/>
                      <a:round/>
                      <a:headEnd type="none" w="med" len="med"/>
                      <a:tailEnd type="none" w="med" len="med"/>
                    </a:lnBlToTr>
                    <a:noFill/>
                  </a:tcPr>
                </a:tc>
              </a:tr>
              <a:tr h="105736">
                <a:tc gridSpan="10">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600" b="0" i="0" u="none" strike="noStrike" dirty="0">
                        <a:latin typeface="Arial"/>
                      </a:endParaRPr>
                    </a:p>
                  </a:txBody>
                  <a:tcPr marL="4136" marR="4136" marT="4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l" fontAlgn="b"/>
                      <a:endParaRPr lang="en-US" sz="600" b="0" i="0" u="none" strike="noStrike" dirty="0">
                        <a:latin typeface="Arial"/>
                      </a:endParaRPr>
                    </a:p>
                  </a:txBody>
                  <a:tcPr marL="4136" marR="4136" marT="4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fontAlgn="b"/>
                      <a:endParaRPr lang="en-US" sz="600" b="0" i="0" u="none" strike="noStrike" dirty="0">
                        <a:latin typeface="Arial"/>
                      </a:endParaRPr>
                    </a:p>
                  </a:txBody>
                  <a:tcPr marL="4136" marR="4136" marT="4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fontAlgn="b"/>
                      <a:endParaRPr lang="en-US" sz="600" b="0" i="0" u="none" strike="noStrike" dirty="0">
                        <a:latin typeface="Arial"/>
                      </a:endParaRPr>
                    </a:p>
                  </a:txBody>
                  <a:tcPr marL="4136" marR="4136" marT="4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fontAlgn="b"/>
                      <a:endParaRPr lang="en-US" sz="600" b="0" i="0" u="none" strike="noStrike" dirty="0">
                        <a:latin typeface="Arial"/>
                      </a:endParaRPr>
                    </a:p>
                  </a:txBody>
                  <a:tcPr marL="4136" marR="4136" marT="4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fontAlgn="b"/>
                      <a:endParaRPr lang="en-US" sz="600" b="0" i="0" u="none" strike="noStrike" dirty="0">
                        <a:latin typeface="Arial"/>
                      </a:endParaRPr>
                    </a:p>
                  </a:txBody>
                  <a:tcPr marL="4136" marR="4136" marT="4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pPr algn="ctr" fontAlgn="b"/>
                      <a:endParaRPr lang="en-US" sz="600" b="0" i="0" u="none" strike="noStrike" dirty="0">
                        <a:latin typeface="Arial"/>
                      </a:endParaRPr>
                    </a:p>
                  </a:txBody>
                  <a:tcPr marL="4136" marR="4136" marT="4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fontAlgn="b"/>
                      <a:endParaRPr lang="en-US" sz="600" b="0" i="0" u="none" strike="noStrike" dirty="0">
                        <a:latin typeface="Arial"/>
                      </a:endParaRPr>
                    </a:p>
                  </a:txBody>
                  <a:tcPr marL="4136" marR="4136" marT="4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31379">
                <a:tc gridSpan="10">
                  <a:txBody>
                    <a:bodyPr/>
                    <a:lstStyle/>
                    <a:p>
                      <a:pPr algn="ctr" fontAlgn="b"/>
                      <a:r>
                        <a:rPr lang="en-US" sz="700" b="1" i="0" u="none" strike="noStrike" dirty="0">
                          <a:latin typeface="Hanzel Extended" pitchFamily="34" charset="0"/>
                        </a:rPr>
                        <a:t>Bravo </a:t>
                      </a:r>
                      <a:r>
                        <a:rPr lang="en-US" sz="700" b="1" i="0" u="none" strike="noStrike" dirty="0" smtClean="0">
                          <a:latin typeface="Hanzel Extended" pitchFamily="34" charset="0"/>
                        </a:rPr>
                        <a:t>Team</a:t>
                      </a:r>
                      <a:endParaRPr lang="en-US" sz="700" b="1" i="0" u="none" strike="noStrike" dirty="0">
                        <a:latin typeface="Hanzel Extended" pitchFamily="34" charset="0"/>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hMerge="1">
                  <a:txBody>
                    <a:bodyPr/>
                    <a:lstStyle/>
                    <a:p>
                      <a:endParaRPr lang="en-US"/>
                    </a:p>
                  </a:txBody>
                  <a:tcPr/>
                </a:tc>
                <a:tc hMerge="1">
                  <a:txBody>
                    <a:bodyPr/>
                    <a:lstStyle/>
                    <a:p>
                      <a:endParaRPr lang="en-US"/>
                    </a:p>
                  </a:txBody>
                  <a:tcPr/>
                </a:tc>
                <a:tc hMerge="1">
                  <a:txBody>
                    <a:bodyPr/>
                    <a:lstStyle/>
                    <a:p>
                      <a:pPr algn="ctr" fontAlgn="b"/>
                      <a:endParaRPr lang="en-US" sz="600" b="0" i="0" u="none" strike="noStrike">
                        <a:latin typeface="Arial"/>
                      </a:endParaRPr>
                    </a:p>
                  </a:txBody>
                  <a:tcPr marL="4136" marR="4136" marT="4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hMerge="1">
                  <a:txBody>
                    <a:bodyPr/>
                    <a:lstStyle/>
                    <a:p>
                      <a:pPr algn="ctr" fontAlgn="b"/>
                      <a:endParaRPr lang="en-US" sz="600" b="0" i="0" u="none" strike="noStrike" dirty="0">
                        <a:latin typeface="Arial"/>
                      </a:endParaRPr>
                    </a:p>
                  </a:txBody>
                  <a:tcPr marL="4136" marR="4136" marT="4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hMerge="1">
                  <a:txBody>
                    <a:bodyPr/>
                    <a:lstStyle/>
                    <a:p>
                      <a:pPr algn="ctr" fontAlgn="b"/>
                      <a:endParaRPr lang="en-US" sz="600" b="0" i="0" u="none" strike="noStrike" dirty="0">
                        <a:latin typeface="Arial"/>
                      </a:endParaRPr>
                    </a:p>
                  </a:txBody>
                  <a:tcPr marL="4136" marR="4136" marT="4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hMerge="1">
                  <a:txBody>
                    <a:bodyPr/>
                    <a:lstStyle/>
                    <a:p>
                      <a:pPr algn="ctr" fontAlgn="b"/>
                      <a:endParaRPr lang="en-US" sz="600" b="0" i="0" u="none" strike="noStrike" dirty="0">
                        <a:latin typeface="Arial"/>
                      </a:endParaRPr>
                    </a:p>
                  </a:txBody>
                  <a:tcPr marL="4136" marR="4136" marT="4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hMerge="1">
                  <a:txBody>
                    <a:bodyPr/>
                    <a:lstStyle/>
                    <a:p>
                      <a:endParaRPr lang="en-US"/>
                    </a:p>
                  </a:txBody>
                  <a:tcPr/>
                </a:tc>
                <a:tc hMerge="1">
                  <a:txBody>
                    <a:bodyPr/>
                    <a:lstStyle/>
                    <a:p>
                      <a:pPr algn="ctr" fontAlgn="b"/>
                      <a:endParaRPr lang="en-US" sz="600" b="0" i="0" u="none" strike="noStrike" dirty="0">
                        <a:latin typeface="Arial"/>
                      </a:endParaRPr>
                    </a:p>
                  </a:txBody>
                  <a:tcPr marL="4136" marR="4136" marT="4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hMerge="1">
                  <a:txBody>
                    <a:bodyPr/>
                    <a:lstStyle/>
                    <a:p>
                      <a:pPr algn="ctr" fontAlgn="b"/>
                      <a:endParaRPr lang="en-US" sz="600" b="0" i="0" u="none" strike="noStrike" dirty="0">
                        <a:latin typeface="Arial"/>
                      </a:endParaRPr>
                    </a:p>
                  </a:txBody>
                  <a:tcPr marL="4136" marR="4136" marT="4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131379">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700" b="1" i="0" u="none" strike="noStrike" dirty="0">
                          <a:latin typeface="Arial"/>
                        </a:rPr>
                        <a:t> </a:t>
                      </a: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6350" cap="flat" cmpd="sng" algn="ctr">
                      <a:solidFill>
                        <a:schemeClr val="tx1"/>
                      </a:solidFill>
                      <a:prstDash val="solid"/>
                      <a:round/>
                      <a:headEnd type="none" w="med" len="med"/>
                      <a:tailEnd type="none" w="med" len="med"/>
                    </a:lnBlToTr>
                    <a:noFill/>
                  </a:tcPr>
                </a:tc>
              </a:tr>
              <a:tr h="131379">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700" b="1" i="0" u="none" strike="noStrike">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1379">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6350" cap="flat" cmpd="sng" algn="ctr">
                      <a:solidFill>
                        <a:schemeClr val="tx1"/>
                      </a:solidFill>
                      <a:prstDash val="solid"/>
                      <a:round/>
                      <a:headEnd type="none" w="med" len="med"/>
                      <a:tailEnd type="none" w="med" len="med"/>
                    </a:lnBlToTr>
                    <a:noFill/>
                  </a:tcPr>
                </a:tc>
                <a:tc>
                  <a:txBody>
                    <a:bodyPr/>
                    <a:lstStyle/>
                    <a:p>
                      <a:pPr algn="ctr" fontAlgn="b"/>
                      <a:r>
                        <a:rPr lang="en-US" sz="700" b="1" i="0" u="none" strike="noStrike" dirty="0">
                          <a:latin typeface="Arial"/>
                        </a:rPr>
                        <a:t> </a:t>
                      </a: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6350" cap="flat" cmpd="sng" algn="ctr">
                      <a:solidFill>
                        <a:schemeClr val="tx1"/>
                      </a:solidFill>
                      <a:prstDash val="solid"/>
                      <a:round/>
                      <a:headEnd type="none" w="med" len="med"/>
                      <a:tailEnd type="none" w="med" len="med"/>
                    </a:lnBlToTr>
                    <a:noFill/>
                  </a:tcPr>
                </a:tc>
              </a:tr>
              <a:tr h="131379">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6350" cap="flat" cmpd="sng" algn="ctr">
                      <a:solidFill>
                        <a:schemeClr val="tx1"/>
                      </a:solidFill>
                      <a:prstDash val="solid"/>
                      <a:round/>
                      <a:headEnd type="none" w="med" len="med"/>
                      <a:tailEnd type="none" w="med" len="med"/>
                    </a:lnBlToTr>
                  </a:tcPr>
                </a:tc>
                <a:tc>
                  <a:txBody>
                    <a:bodyPr/>
                    <a:lstStyle/>
                    <a:p>
                      <a:pPr algn="ctr" fontAlgn="b"/>
                      <a:r>
                        <a:rPr lang="en-US" sz="700" b="1" i="0" u="none" strike="noStrike" dirty="0">
                          <a:latin typeface="Arial"/>
                        </a:rPr>
                        <a:t> </a:t>
                      </a: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6350" cap="flat" cmpd="sng" algn="ctr">
                      <a:solidFill>
                        <a:schemeClr val="tx1"/>
                      </a:solidFill>
                      <a:prstDash val="solid"/>
                      <a:round/>
                      <a:headEnd type="none" w="med" len="med"/>
                      <a:tailEnd type="none" w="med" len="med"/>
                    </a:lnBlToTr>
                    <a:noFill/>
                  </a:tcPr>
                </a:tc>
              </a:tr>
              <a:tr h="105736">
                <a:tc gridSpan="10">
                  <a:txBody>
                    <a:bodyPr/>
                    <a:lstStyle/>
                    <a:p>
                      <a:pPr algn="ctr" fontAlgn="b"/>
                      <a:r>
                        <a:rPr lang="en-US" sz="700" b="1" i="0" u="none" strike="noStrike" dirty="0">
                          <a:latin typeface="Arial"/>
                        </a:rPr>
                        <a:t>  </a:t>
                      </a: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600" b="0" i="0" u="none" strike="noStrike" dirty="0">
                        <a:latin typeface="Arial"/>
                      </a:endParaRPr>
                    </a:p>
                  </a:txBody>
                  <a:tcPr marL="4136" marR="4136" marT="4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l" fontAlgn="b"/>
                      <a:endParaRPr lang="en-US" sz="600" b="0" i="0" u="none" strike="noStrike" dirty="0">
                        <a:latin typeface="Arial"/>
                      </a:endParaRPr>
                    </a:p>
                  </a:txBody>
                  <a:tcPr marL="4136" marR="4136" marT="4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fontAlgn="b"/>
                      <a:endParaRPr lang="en-US" sz="600" b="0" i="0" u="none" strike="noStrike" dirty="0">
                        <a:latin typeface="Arial"/>
                      </a:endParaRPr>
                    </a:p>
                  </a:txBody>
                  <a:tcPr marL="4136" marR="4136" marT="4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fontAlgn="b"/>
                      <a:endParaRPr lang="en-US" sz="600" b="0" i="0" u="none" strike="noStrike" dirty="0">
                        <a:latin typeface="Arial"/>
                      </a:endParaRPr>
                    </a:p>
                  </a:txBody>
                  <a:tcPr marL="4136" marR="4136" marT="4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fontAlgn="b"/>
                      <a:endParaRPr lang="en-US" sz="600" b="0" i="0" u="none" strike="noStrike">
                        <a:latin typeface="Arial"/>
                      </a:endParaRPr>
                    </a:p>
                  </a:txBody>
                  <a:tcPr marL="4136" marR="4136" marT="4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fontAlgn="b"/>
                      <a:endParaRPr lang="en-US" sz="600" b="0" i="0" u="none" strike="noStrike" dirty="0">
                        <a:latin typeface="Arial"/>
                      </a:endParaRPr>
                    </a:p>
                  </a:txBody>
                  <a:tcPr marL="4136" marR="4136" marT="4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pPr algn="ctr" fontAlgn="b"/>
                      <a:endParaRPr lang="en-US" sz="600" b="0" i="0" u="none" strike="noStrike" dirty="0">
                        <a:latin typeface="Arial"/>
                      </a:endParaRPr>
                    </a:p>
                  </a:txBody>
                  <a:tcPr marL="4136" marR="4136" marT="4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BlToTr w="6350" cap="flat" cmpd="sng" algn="ctr">
                      <a:solidFill>
                        <a:schemeClr val="tx1"/>
                      </a:solidFill>
                      <a:prstDash val="solid"/>
                      <a:round/>
                      <a:headEnd type="none" w="med" len="med"/>
                      <a:tailEnd type="none" w="med" len="med"/>
                    </a:lnBlToTr>
                    <a:noFill/>
                  </a:tcPr>
                </a:tc>
                <a:tc hMerge="1">
                  <a:txBody>
                    <a:bodyPr/>
                    <a:lstStyle/>
                    <a:p>
                      <a:pPr algn="ctr" fontAlgn="b"/>
                      <a:endParaRPr lang="en-US" sz="600" b="0" i="0" u="none" strike="noStrike" dirty="0">
                        <a:latin typeface="Arial"/>
                      </a:endParaRPr>
                    </a:p>
                  </a:txBody>
                  <a:tcPr marL="4136" marR="4136" marT="4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BlToTr w="6350" cap="flat" cmpd="sng" algn="ctr">
                      <a:solidFill>
                        <a:schemeClr val="tx1"/>
                      </a:solidFill>
                      <a:prstDash val="solid"/>
                      <a:round/>
                      <a:headEnd type="none" w="med" len="med"/>
                      <a:tailEnd type="none" w="med" len="med"/>
                    </a:lnBlToTr>
                    <a:noFill/>
                  </a:tcPr>
                </a:tc>
              </a:tr>
              <a:tr h="131379">
                <a:tc gridSpan="10">
                  <a:txBody>
                    <a:bodyPr/>
                    <a:lstStyle/>
                    <a:p>
                      <a:pPr algn="ctr" fontAlgn="b"/>
                      <a:r>
                        <a:rPr lang="en-US" sz="700" b="1" i="0" u="none" strike="noStrike" dirty="0">
                          <a:latin typeface="Hanzel Extended" pitchFamily="34" charset="0"/>
                        </a:rPr>
                        <a:t>Charlie </a:t>
                      </a:r>
                      <a:r>
                        <a:rPr lang="en-US" sz="700" b="1" i="0" u="none" strike="noStrike" dirty="0" smtClean="0">
                          <a:latin typeface="Hanzel Extended" pitchFamily="34" charset="0"/>
                        </a:rPr>
                        <a:t>Team</a:t>
                      </a:r>
                      <a:endParaRPr lang="en-US" sz="700" b="1" i="0" u="none" strike="noStrike" dirty="0">
                        <a:latin typeface="Hanzel Extended" pitchFamily="34" charset="0"/>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hMerge="1">
                  <a:txBody>
                    <a:bodyPr/>
                    <a:lstStyle/>
                    <a:p>
                      <a:endParaRPr lang="en-US"/>
                    </a:p>
                  </a:txBody>
                  <a:tcPr/>
                </a:tc>
                <a:tc hMerge="1">
                  <a:txBody>
                    <a:bodyPr/>
                    <a:lstStyle/>
                    <a:p>
                      <a:endParaRPr lang="en-US"/>
                    </a:p>
                  </a:txBody>
                  <a:tcPr/>
                </a:tc>
                <a:tc hMerge="1">
                  <a:txBody>
                    <a:bodyPr/>
                    <a:lstStyle/>
                    <a:p>
                      <a:pPr algn="ctr" fontAlgn="b"/>
                      <a:endParaRPr lang="en-US" sz="600" b="0" i="0" u="none" strike="noStrike" dirty="0">
                        <a:latin typeface="Arial"/>
                      </a:endParaRPr>
                    </a:p>
                  </a:txBody>
                  <a:tcPr marL="4136" marR="4136" marT="4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hMerge="1">
                  <a:txBody>
                    <a:bodyPr/>
                    <a:lstStyle/>
                    <a:p>
                      <a:pPr algn="ctr" fontAlgn="b"/>
                      <a:endParaRPr lang="en-US" sz="600" b="0" i="0" u="none" strike="noStrike" dirty="0">
                        <a:latin typeface="Arial"/>
                      </a:endParaRPr>
                    </a:p>
                  </a:txBody>
                  <a:tcPr marL="4136" marR="4136" marT="4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hMerge="1">
                  <a:txBody>
                    <a:bodyPr/>
                    <a:lstStyle/>
                    <a:p>
                      <a:pPr algn="ctr" fontAlgn="b"/>
                      <a:endParaRPr lang="en-US" sz="600" b="0" i="0" u="none" strike="noStrike" dirty="0">
                        <a:latin typeface="Arial"/>
                      </a:endParaRPr>
                    </a:p>
                  </a:txBody>
                  <a:tcPr marL="4136" marR="4136" marT="4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hMerge="1">
                  <a:txBody>
                    <a:bodyPr/>
                    <a:lstStyle/>
                    <a:p>
                      <a:pPr algn="ctr" fontAlgn="b"/>
                      <a:endParaRPr lang="en-US" sz="600" b="0" i="0" u="none" strike="noStrike" dirty="0">
                        <a:latin typeface="Arial"/>
                      </a:endParaRPr>
                    </a:p>
                  </a:txBody>
                  <a:tcPr marL="4136" marR="4136" marT="4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hMerge="1">
                  <a:txBody>
                    <a:bodyPr/>
                    <a:lstStyle/>
                    <a:p>
                      <a:endParaRPr lang="en-US"/>
                    </a:p>
                  </a:txBody>
                  <a:tcPr/>
                </a:tc>
                <a:tc hMerge="1">
                  <a:txBody>
                    <a:bodyPr/>
                    <a:lstStyle/>
                    <a:p>
                      <a:pPr algn="ctr" fontAlgn="b"/>
                      <a:endParaRPr lang="en-US" sz="600" b="0" i="0" u="none" strike="noStrike" dirty="0">
                        <a:latin typeface="Arial"/>
                      </a:endParaRPr>
                    </a:p>
                  </a:txBody>
                  <a:tcPr marL="4136" marR="4136" marT="4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hMerge="1">
                  <a:txBody>
                    <a:bodyPr/>
                    <a:lstStyle/>
                    <a:p>
                      <a:pPr algn="ctr" fontAlgn="b"/>
                      <a:endParaRPr lang="en-US" sz="600" b="0" i="0" u="none" strike="noStrike" dirty="0">
                        <a:latin typeface="Arial"/>
                      </a:endParaRPr>
                    </a:p>
                  </a:txBody>
                  <a:tcPr marL="4136" marR="4136" marT="4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131379">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700" b="1" i="0" u="none" strike="noStrike">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700" b="1" i="0" u="none" strike="noStrike">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6350" cap="flat" cmpd="sng" algn="ctr">
                      <a:solidFill>
                        <a:schemeClr val="tx1"/>
                      </a:solidFill>
                      <a:prstDash val="solid"/>
                      <a:round/>
                      <a:headEnd type="none" w="med" len="med"/>
                      <a:tailEnd type="none" w="med" len="med"/>
                    </a:lnBlToTr>
                    <a:noFill/>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6350" cap="flat" cmpd="sng" algn="ctr">
                      <a:solidFill>
                        <a:schemeClr val="tx1"/>
                      </a:solidFill>
                      <a:prstDash val="solid"/>
                      <a:round/>
                      <a:headEnd type="none" w="med" len="med"/>
                      <a:tailEnd type="none" w="med" len="med"/>
                    </a:lnBlToTr>
                    <a:noFill/>
                  </a:tcPr>
                </a:tc>
              </a:tr>
              <a:tr h="131379">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6350" cap="flat" cmpd="sng" algn="ctr">
                      <a:solidFill>
                        <a:schemeClr val="tx1"/>
                      </a:solidFill>
                      <a:prstDash val="solid"/>
                      <a:round/>
                      <a:headEnd type="none" w="med" len="med"/>
                      <a:tailEnd type="none" w="med" len="med"/>
                    </a:lnBlToTr>
                    <a:noFill/>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1379">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6350" cap="flat" cmpd="sng" algn="ctr">
                      <a:solidFill>
                        <a:schemeClr val="tx1"/>
                      </a:solidFill>
                      <a:prstDash val="solid"/>
                      <a:round/>
                      <a:headEnd type="none" w="med" len="med"/>
                      <a:tailEnd type="none" w="med" len="med"/>
                    </a:lnBlToTr>
                    <a:noFill/>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6350" cap="flat" cmpd="sng" algn="ctr">
                      <a:solidFill>
                        <a:schemeClr val="tx1"/>
                      </a:solidFill>
                      <a:prstDash val="solid"/>
                      <a:round/>
                      <a:headEnd type="none" w="med" len="med"/>
                      <a:tailEnd type="none" w="med" len="med"/>
                    </a:lnBlToTr>
                    <a:noFill/>
                  </a:tcPr>
                </a:tc>
              </a:tr>
              <a:tr h="131379">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6350" cap="flat" cmpd="sng" algn="ctr">
                      <a:solidFill>
                        <a:schemeClr val="tx1"/>
                      </a:solidFill>
                      <a:prstDash val="solid"/>
                      <a:round/>
                      <a:headEnd type="none" w="med" len="med"/>
                      <a:tailEnd type="none" w="med" len="med"/>
                    </a:lnBlToTr>
                    <a:noFill/>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6350" cap="flat" cmpd="sng" algn="ctr">
                      <a:solidFill>
                        <a:schemeClr val="tx1"/>
                      </a:solidFill>
                      <a:prstDash val="solid"/>
                      <a:round/>
                      <a:headEnd type="none" w="med" len="med"/>
                      <a:tailEnd type="none" w="med" len="med"/>
                    </a:lnBlToTr>
                    <a:noFill/>
                  </a:tcPr>
                </a:tc>
              </a:tr>
              <a:tr h="105736">
                <a:tc gridSpan="10">
                  <a:txBody>
                    <a:bodyPr/>
                    <a:lstStyle/>
                    <a:p>
                      <a:pPr algn="ctr" fontAlgn="b"/>
                      <a:r>
                        <a:rPr lang="en-US" sz="700" b="1" i="0" u="none" strike="noStrike" dirty="0">
                          <a:latin typeface="Arial"/>
                        </a:rPr>
                        <a:t> </a:t>
                      </a: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600" b="0" i="0" u="none" strike="noStrike" dirty="0">
                        <a:latin typeface="Arial"/>
                      </a:endParaRPr>
                    </a:p>
                  </a:txBody>
                  <a:tcPr marL="4136" marR="4136" marT="4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pPr algn="l" fontAlgn="b"/>
                      <a:endParaRPr lang="en-US" sz="600" b="0" i="0" u="none" strike="noStrike" dirty="0">
                        <a:latin typeface="Arial"/>
                      </a:endParaRPr>
                    </a:p>
                  </a:txBody>
                  <a:tcPr marL="4136" marR="4136" marT="4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pPr algn="ctr" fontAlgn="b"/>
                      <a:endParaRPr lang="en-US" sz="600" b="0" i="0" u="none" strike="noStrike" dirty="0">
                        <a:latin typeface="Arial"/>
                      </a:endParaRPr>
                    </a:p>
                  </a:txBody>
                  <a:tcPr marL="4136" marR="4136" marT="4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pPr algn="ctr" fontAlgn="b"/>
                      <a:endParaRPr lang="en-US" sz="600" b="0" i="0" u="none" strike="noStrike" dirty="0">
                        <a:latin typeface="Arial"/>
                      </a:endParaRPr>
                    </a:p>
                  </a:txBody>
                  <a:tcPr marL="4136" marR="4136" marT="4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pPr algn="ctr" fontAlgn="b"/>
                      <a:endParaRPr lang="en-US" sz="600" b="0" i="0" u="none" strike="noStrike" dirty="0">
                        <a:latin typeface="Arial"/>
                      </a:endParaRPr>
                    </a:p>
                  </a:txBody>
                  <a:tcPr marL="4136" marR="4136" marT="4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pPr algn="ctr" fontAlgn="b"/>
                      <a:endParaRPr lang="en-US" sz="600" b="0" i="0" u="none" strike="noStrike" dirty="0">
                        <a:latin typeface="Arial"/>
                      </a:endParaRPr>
                    </a:p>
                  </a:txBody>
                  <a:tcPr marL="4136" marR="4136" marT="4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endParaRPr lang="en-US"/>
                    </a:p>
                  </a:txBody>
                  <a:tcPr/>
                </a:tc>
                <a:tc hMerge="1">
                  <a:txBody>
                    <a:bodyPr/>
                    <a:lstStyle/>
                    <a:p>
                      <a:pPr algn="ctr" fontAlgn="b"/>
                      <a:endParaRPr lang="en-US" sz="600" b="0" i="0" u="none" strike="noStrike" dirty="0">
                        <a:latin typeface="Arial"/>
                      </a:endParaRPr>
                    </a:p>
                  </a:txBody>
                  <a:tcPr marL="4136" marR="4136" marT="4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fontAlgn="b"/>
                      <a:endParaRPr lang="en-US" sz="600" b="0" i="0" u="none" strike="noStrike" dirty="0">
                        <a:latin typeface="Arial"/>
                      </a:endParaRPr>
                    </a:p>
                  </a:txBody>
                  <a:tcPr marL="4136" marR="4136" marT="4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31379">
                <a:tc gridSpan="10">
                  <a:txBody>
                    <a:bodyPr/>
                    <a:lstStyle/>
                    <a:p>
                      <a:pPr algn="ctr" fontAlgn="b"/>
                      <a:r>
                        <a:rPr lang="en-US" sz="700" b="1" i="0" u="none" strike="noStrike" dirty="0" smtClean="0">
                          <a:latin typeface="Hanzel Extended" pitchFamily="34" charset="0"/>
                        </a:rPr>
                        <a:t>Command Team</a:t>
                      </a:r>
                      <a:r>
                        <a:rPr lang="en-US" sz="700" b="1" i="0" u="none" strike="noStrike" dirty="0">
                          <a:latin typeface="Hanzel Extended" pitchFamily="34" charset="0"/>
                        </a:rPr>
                        <a:t> </a:t>
                      </a: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hMerge="1">
                  <a:txBody>
                    <a:bodyPr/>
                    <a:lstStyle/>
                    <a:p>
                      <a:endParaRPr lang="en-US"/>
                    </a:p>
                  </a:txBody>
                  <a:tcPr/>
                </a:tc>
                <a:tc hMerge="1">
                  <a:txBody>
                    <a:bodyPr/>
                    <a:lstStyle/>
                    <a:p>
                      <a:endParaRPr lang="en-US"/>
                    </a:p>
                  </a:txBody>
                  <a:tcPr/>
                </a:tc>
                <a:tc hMerge="1">
                  <a:txBody>
                    <a:bodyPr/>
                    <a:lstStyle/>
                    <a:p>
                      <a:pPr algn="ctr" fontAlgn="b"/>
                      <a:endParaRPr lang="en-US" sz="600" b="0" i="0" u="none" strike="noStrike" dirty="0">
                        <a:latin typeface="Arial"/>
                      </a:endParaRPr>
                    </a:p>
                  </a:txBody>
                  <a:tcPr marL="4136" marR="4136" marT="4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hMerge="1">
                  <a:txBody>
                    <a:bodyPr/>
                    <a:lstStyle/>
                    <a:p>
                      <a:pPr algn="ctr" fontAlgn="b"/>
                      <a:endParaRPr lang="en-US" sz="600" b="0" i="0" u="none" strike="noStrike" dirty="0">
                        <a:latin typeface="Arial"/>
                      </a:endParaRPr>
                    </a:p>
                  </a:txBody>
                  <a:tcPr marL="4136" marR="4136" marT="4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hMerge="1">
                  <a:txBody>
                    <a:bodyPr/>
                    <a:lstStyle/>
                    <a:p>
                      <a:pPr algn="ctr" fontAlgn="b"/>
                      <a:endParaRPr lang="en-US" sz="600" b="0" i="0" u="none" strike="noStrike" dirty="0">
                        <a:latin typeface="Arial"/>
                      </a:endParaRPr>
                    </a:p>
                  </a:txBody>
                  <a:tcPr marL="4136" marR="4136" marT="4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hMerge="1">
                  <a:txBody>
                    <a:bodyPr/>
                    <a:lstStyle/>
                    <a:p>
                      <a:pPr algn="ctr" fontAlgn="b"/>
                      <a:endParaRPr lang="en-US" sz="600" b="0" i="0" u="none" strike="noStrike" dirty="0">
                        <a:latin typeface="Arial"/>
                      </a:endParaRPr>
                    </a:p>
                  </a:txBody>
                  <a:tcPr marL="4136" marR="4136" marT="4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hMerge="1">
                  <a:txBody>
                    <a:bodyPr/>
                    <a:lstStyle/>
                    <a:p>
                      <a:endParaRPr lang="en-US"/>
                    </a:p>
                  </a:txBody>
                  <a:tcPr/>
                </a:tc>
                <a:tc hMerge="1">
                  <a:txBody>
                    <a:bodyPr/>
                    <a:lstStyle/>
                    <a:p>
                      <a:pPr algn="ctr" fontAlgn="b"/>
                      <a:endParaRPr lang="en-US" sz="600" b="0" i="0" u="none" strike="noStrike" dirty="0">
                        <a:latin typeface="Arial"/>
                      </a:endParaRPr>
                    </a:p>
                  </a:txBody>
                  <a:tcPr marL="4136" marR="4136" marT="4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hMerge="1">
                  <a:txBody>
                    <a:bodyPr/>
                    <a:lstStyle/>
                    <a:p>
                      <a:pPr algn="ctr" fontAlgn="b"/>
                      <a:endParaRPr lang="en-US" sz="600" b="0" i="0" u="none" strike="noStrike" dirty="0">
                        <a:latin typeface="Arial"/>
                      </a:endParaRPr>
                    </a:p>
                  </a:txBody>
                  <a:tcPr marL="4136" marR="4136" marT="4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139108">
                <a:tc>
                  <a:txBody>
                    <a:bodyPr/>
                    <a:lstStyle/>
                    <a:p>
                      <a:pPr algn="ctr" fontAlgn="b"/>
                      <a:r>
                        <a:rPr lang="en-US" sz="700" b="1" i="0" u="none" strike="noStrike" dirty="0">
                          <a:latin typeface="Arial"/>
                        </a:rPr>
                        <a:t>LTC</a:t>
                      </a: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6350" cap="flat" cmpd="sng" algn="ctr">
                      <a:solidFill>
                        <a:schemeClr val="tx1"/>
                      </a:solidFill>
                      <a:prstDash val="solid"/>
                      <a:round/>
                      <a:headEnd type="none" w="med" len="med"/>
                      <a:tailEnd type="none" w="med" len="med"/>
                    </a:lnBlToTr>
                    <a:noFill/>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6350" cap="flat" cmpd="sng" algn="ctr">
                      <a:noFill/>
                      <a:prstDash val="solid"/>
                      <a:round/>
                      <a:headEnd type="none" w="med" len="med"/>
                      <a:tailEnd type="none" w="med" len="med"/>
                    </a:lnBlToTr>
                    <a:noFill/>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6350" cap="flat" cmpd="sng" algn="ctr">
                      <a:solidFill>
                        <a:schemeClr val="tx1"/>
                      </a:solidFill>
                      <a:prstDash val="solid"/>
                      <a:round/>
                      <a:headEnd type="none" w="med" len="med"/>
                      <a:tailEnd type="none" w="med" len="med"/>
                    </a:lnBlToTr>
                    <a:noFill/>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6350" cap="flat" cmpd="sng" algn="ctr">
                      <a:solidFill>
                        <a:schemeClr val="tx1"/>
                      </a:solidFill>
                      <a:prstDash val="solid"/>
                      <a:round/>
                      <a:headEnd type="none" w="med" len="med"/>
                      <a:tailEnd type="none" w="med" len="med"/>
                    </a:lnBlToTr>
                    <a:noFill/>
                  </a:tcPr>
                </a:tc>
              </a:tr>
              <a:tr h="113991">
                <a:tc>
                  <a:txBody>
                    <a:bodyPr/>
                    <a:lstStyle/>
                    <a:p>
                      <a:pPr algn="ctr" fontAlgn="b"/>
                      <a:r>
                        <a:rPr lang="en-US" sz="700" b="1" i="0" u="none" strike="noStrike" dirty="0" smtClean="0">
                          <a:latin typeface="Arial"/>
                        </a:rPr>
                        <a:t>CSM</a:t>
                      </a:r>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6350" cap="flat" cmpd="sng" algn="ctr">
                      <a:solidFill>
                        <a:schemeClr val="tx1"/>
                      </a:solidFill>
                      <a:prstDash val="solid"/>
                      <a:round/>
                      <a:headEnd type="none" w="med" len="med"/>
                      <a:tailEnd type="none" w="med" len="med"/>
                    </a:lnBlToTr>
                    <a:noFill/>
                  </a:tcPr>
                </a:tc>
                <a:tc>
                  <a:txBody>
                    <a:bodyPr/>
                    <a:lstStyle/>
                    <a:p>
                      <a:endParaRPr lang="en-US" sz="700" b="1" dirty="0" smtClean="0"/>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6350" cap="flat" cmpd="sng" algn="ctr">
                      <a:solidFill>
                        <a:schemeClr val="tx1"/>
                      </a:solidFill>
                      <a:prstDash val="solid"/>
                      <a:round/>
                      <a:headEnd type="none" w="med" len="med"/>
                      <a:tailEnd type="none" w="med" len="med"/>
                    </a:lnBlToTr>
                    <a:noFill/>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6350" cap="flat" cmpd="sng" algn="ctr">
                      <a:solidFill>
                        <a:schemeClr val="tx1"/>
                      </a:solidFill>
                      <a:prstDash val="solid"/>
                      <a:round/>
                      <a:headEnd type="none" w="med" len="med"/>
                      <a:tailEnd type="none" w="med" len="med"/>
                    </a:lnBlToTr>
                    <a:noFill/>
                  </a:tcPr>
                </a:tc>
                <a:tc>
                  <a:txBody>
                    <a:bodyPr/>
                    <a:lstStyle/>
                    <a:p>
                      <a:pPr algn="ctr" fontAlgn="b"/>
                      <a:endParaRPr lang="en-US" sz="700" b="1" i="0" u="none" strike="noStrike" dirty="0">
                        <a:latin typeface="Arial"/>
                      </a:endParaRPr>
                    </a:p>
                  </a:txBody>
                  <a:tcPr marL="4136" marR="4136" marT="41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6350" cap="flat" cmpd="sng" algn="ctr">
                      <a:solidFill>
                        <a:schemeClr val="tx1"/>
                      </a:solidFill>
                      <a:prstDash val="solid"/>
                      <a:round/>
                      <a:headEnd type="none" w="med" len="med"/>
                      <a:tailEnd type="none" w="med" len="med"/>
                    </a:lnBlToTr>
                    <a:noFill/>
                  </a:tcPr>
                </a:tc>
              </a:tr>
            </a:tbl>
          </a:graphicData>
        </a:graphic>
      </p:graphicFrame>
      <p:sp>
        <p:nvSpPr>
          <p:cNvPr id="9" name="TextBox 8"/>
          <p:cNvSpPr txBox="1"/>
          <p:nvPr/>
        </p:nvSpPr>
        <p:spPr>
          <a:xfrm>
            <a:off x="407103" y="2175607"/>
            <a:ext cx="1612621" cy="369332"/>
          </a:xfrm>
          <a:prstGeom prst="rect">
            <a:avLst/>
          </a:prstGeom>
          <a:noFill/>
        </p:spPr>
        <p:txBody>
          <a:bodyPr wrap="none" rtlCol="0">
            <a:spAutoFit/>
          </a:bodyPr>
          <a:lstStyle/>
          <a:p>
            <a:r>
              <a:rPr lang="en-US" dirty="0" smtClean="0">
                <a:ln>
                  <a:solidFill>
                    <a:schemeClr val="tx1"/>
                  </a:solidFill>
                </a:ln>
                <a:solidFill>
                  <a:srgbClr val="C00000"/>
                </a:solidFill>
                <a:effectLst>
                  <a:outerShdw blurRad="38100" dist="38100" dir="2700000" algn="tl">
                    <a:srgbClr val="000000">
                      <a:alpha val="43137"/>
                    </a:srgbClr>
                  </a:outerShdw>
                </a:effectLst>
                <a:latin typeface="Hanzel Extended" pitchFamily="34" charset="0"/>
              </a:rPr>
              <a:t>UNIT MOTTO</a:t>
            </a:r>
            <a:endParaRPr lang="en-US" dirty="0">
              <a:ln>
                <a:solidFill>
                  <a:schemeClr val="tx1"/>
                </a:solidFill>
              </a:ln>
              <a:solidFill>
                <a:srgbClr val="C00000"/>
              </a:solidFill>
              <a:effectLst>
                <a:outerShdw blurRad="38100" dist="38100" dir="2700000" algn="tl">
                  <a:srgbClr val="000000">
                    <a:alpha val="43137"/>
                  </a:srgbClr>
                </a:outerShdw>
              </a:effectLst>
              <a:latin typeface="Hanzel Extended" pitchFamily="34" charset="0"/>
            </a:endParaRPr>
          </a:p>
        </p:txBody>
      </p:sp>
      <p:pic>
        <p:nvPicPr>
          <p:cNvPr id="10" name="Picture 9" descr="punisher_skull_black_sticker_2.jpg"/>
          <p:cNvPicPr>
            <a:picLocks noChangeAspect="1"/>
          </p:cNvPicPr>
          <p:nvPr/>
        </p:nvPicPr>
        <p:blipFill>
          <a:blip r:embed="rId4" cstate="print"/>
          <a:srcRect l="4027" t="7246" r="3356" b="5797"/>
          <a:stretch>
            <a:fillRect/>
          </a:stretch>
        </p:blipFill>
        <p:spPr>
          <a:xfrm>
            <a:off x="314326" y="2264018"/>
            <a:ext cx="152400" cy="198783"/>
          </a:xfrm>
          <a:prstGeom prst="rect">
            <a:avLst/>
          </a:prstGeom>
          <a:noFill/>
          <a:ln>
            <a:noFill/>
          </a:ln>
        </p:spPr>
      </p:pic>
      <p:pic>
        <p:nvPicPr>
          <p:cNvPr id="11" name="Picture 10" descr="punisher_skull_black_sticker_2.jpg"/>
          <p:cNvPicPr>
            <a:picLocks noChangeAspect="1"/>
          </p:cNvPicPr>
          <p:nvPr/>
        </p:nvPicPr>
        <p:blipFill>
          <a:blip r:embed="rId4" cstate="print"/>
          <a:srcRect l="4027" t="7246" r="3356" b="5797"/>
          <a:stretch>
            <a:fillRect/>
          </a:stretch>
        </p:blipFill>
        <p:spPr>
          <a:xfrm>
            <a:off x="6386511" y="2264018"/>
            <a:ext cx="152400" cy="198783"/>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cubkgd.jpg"/>
          <p:cNvPicPr>
            <a:picLocks noChangeAspect="1"/>
          </p:cNvPicPr>
          <p:nvPr/>
        </p:nvPicPr>
        <p:blipFill>
          <a:blip r:embed="rId3" cstate="print"/>
          <a:srcRect r="55556"/>
          <a:stretch>
            <a:fillRect/>
          </a:stretch>
        </p:blipFill>
        <p:spPr>
          <a:xfrm>
            <a:off x="1905000" y="1390651"/>
            <a:ext cx="3048000" cy="5143175"/>
          </a:xfrm>
          <a:prstGeom prst="rect">
            <a:avLst/>
          </a:prstGeom>
        </p:spPr>
      </p:pic>
      <p:sp>
        <p:nvSpPr>
          <p:cNvPr id="3" name="TextBox 2"/>
          <p:cNvSpPr txBox="1"/>
          <p:nvPr/>
        </p:nvSpPr>
        <p:spPr>
          <a:xfrm>
            <a:off x="1885951" y="1371600"/>
            <a:ext cx="3094117" cy="5940088"/>
          </a:xfrm>
          <a:prstGeom prst="rect">
            <a:avLst/>
          </a:prstGeom>
          <a:gradFill>
            <a:gsLst>
              <a:gs pos="100000">
                <a:schemeClr val="accent1">
                  <a:tint val="50000"/>
                  <a:satMod val="300000"/>
                  <a:alpha val="0"/>
                </a:schemeClr>
              </a:gs>
              <a:gs pos="35000">
                <a:schemeClr val="accent1">
                  <a:tint val="37000"/>
                  <a:satMod val="300000"/>
                </a:schemeClr>
              </a:gs>
              <a:gs pos="100000">
                <a:schemeClr val="accent1">
                  <a:tint val="15000"/>
                  <a:satMod val="350000"/>
                </a:schemeClr>
              </a:gs>
            </a:gsLst>
          </a:gradFill>
        </p:spPr>
        <p:style>
          <a:lnRef idx="1">
            <a:schemeClr val="accent1"/>
          </a:lnRef>
          <a:fillRef idx="2">
            <a:schemeClr val="accent1"/>
          </a:fillRef>
          <a:effectRef idx="1">
            <a:schemeClr val="accent1"/>
          </a:effectRef>
          <a:fontRef idx="minor">
            <a:schemeClr val="dk1"/>
          </a:fontRef>
        </p:style>
        <p:txBody>
          <a:bodyPr wrap="none" rtlCol="0">
            <a:spAutoFit/>
          </a:bodyPr>
          <a:lstStyle/>
          <a:p>
            <a:pPr algn="ctr"/>
            <a:r>
              <a:rPr lang="en-US" sz="1600" b="1" u="sng" dirty="0" smtClean="0">
                <a:solidFill>
                  <a:schemeClr val="tx1"/>
                </a:solidFill>
              </a:rPr>
              <a:t>Vehicle’s PCC/PCIs</a:t>
            </a:r>
          </a:p>
          <a:p>
            <a:pPr algn="ctr"/>
            <a:endParaRPr lang="en-US" sz="1400" u="sng" dirty="0" smtClean="0">
              <a:solidFill>
                <a:schemeClr val="tx1"/>
              </a:solidFill>
            </a:endParaRPr>
          </a:p>
          <a:p>
            <a:pPr>
              <a:buFont typeface="Wingdings" pitchFamily="2" charset="2"/>
              <a:buChar char="q"/>
            </a:pPr>
            <a:r>
              <a:rPr lang="en-US" sz="1000" dirty="0" smtClean="0">
                <a:solidFill>
                  <a:schemeClr val="tx1"/>
                </a:solidFill>
              </a:rPr>
              <a:t> Current Dispatch (signed by driver/commander)</a:t>
            </a:r>
          </a:p>
          <a:p>
            <a:pPr>
              <a:buFont typeface="Wingdings" pitchFamily="2" charset="2"/>
              <a:buChar char="q"/>
            </a:pPr>
            <a:r>
              <a:rPr lang="en-US" sz="1000" dirty="0" smtClean="0">
                <a:solidFill>
                  <a:schemeClr val="tx1"/>
                </a:solidFill>
              </a:rPr>
              <a:t> PMCS complete and annotated (before and during)</a:t>
            </a:r>
          </a:p>
          <a:p>
            <a:pPr>
              <a:buFont typeface="Wingdings" pitchFamily="2" charset="2"/>
              <a:buChar char="q"/>
            </a:pPr>
            <a:r>
              <a:rPr lang="en-US" sz="1000" dirty="0" smtClean="0">
                <a:solidFill>
                  <a:schemeClr val="tx1"/>
                </a:solidFill>
              </a:rPr>
              <a:t> Vehicle topped off</a:t>
            </a:r>
          </a:p>
          <a:p>
            <a:pPr>
              <a:buFont typeface="Wingdings" pitchFamily="2" charset="2"/>
              <a:buChar char="q"/>
            </a:pPr>
            <a:r>
              <a:rPr lang="en-US" sz="1000" dirty="0" smtClean="0">
                <a:solidFill>
                  <a:schemeClr val="tx1"/>
                </a:solidFill>
              </a:rPr>
              <a:t> Fuel can strapped</a:t>
            </a:r>
          </a:p>
          <a:p>
            <a:pPr>
              <a:buFont typeface="Wingdings" pitchFamily="2" charset="2"/>
              <a:buChar char="q"/>
            </a:pPr>
            <a:r>
              <a:rPr lang="en-US" sz="1000" dirty="0" smtClean="0">
                <a:solidFill>
                  <a:schemeClr val="tx1"/>
                </a:solidFill>
              </a:rPr>
              <a:t> Rhino dropped</a:t>
            </a:r>
          </a:p>
          <a:p>
            <a:pPr>
              <a:buFont typeface="Wingdings" pitchFamily="2" charset="2"/>
              <a:buChar char="q"/>
            </a:pPr>
            <a:r>
              <a:rPr lang="en-US" sz="1000" dirty="0" smtClean="0">
                <a:solidFill>
                  <a:schemeClr val="tx1"/>
                </a:solidFill>
              </a:rPr>
              <a:t> Load Plan (everything secured and tied down)</a:t>
            </a:r>
          </a:p>
          <a:p>
            <a:pPr>
              <a:buFont typeface="Wingdings" pitchFamily="2" charset="2"/>
              <a:buChar char="q"/>
            </a:pPr>
            <a:r>
              <a:rPr lang="en-US" sz="1000" dirty="0" smtClean="0">
                <a:solidFill>
                  <a:schemeClr val="tx1"/>
                </a:solidFill>
              </a:rPr>
              <a:t> Four MRE boxes (one opened)</a:t>
            </a:r>
          </a:p>
          <a:p>
            <a:pPr>
              <a:buFont typeface="Wingdings" pitchFamily="2" charset="2"/>
              <a:buChar char="q"/>
            </a:pPr>
            <a:r>
              <a:rPr lang="en-US" sz="1000" dirty="0" smtClean="0">
                <a:solidFill>
                  <a:schemeClr val="tx1"/>
                </a:solidFill>
              </a:rPr>
              <a:t> Four packs of water</a:t>
            </a:r>
          </a:p>
          <a:p>
            <a:pPr>
              <a:buFont typeface="Wingdings" pitchFamily="2" charset="2"/>
              <a:buChar char="q"/>
            </a:pPr>
            <a:r>
              <a:rPr lang="en-US" sz="1000" dirty="0" smtClean="0">
                <a:solidFill>
                  <a:schemeClr val="tx1"/>
                </a:solidFill>
              </a:rPr>
              <a:t> Cooler with ice and one pack of water</a:t>
            </a:r>
          </a:p>
          <a:p>
            <a:pPr>
              <a:buFont typeface="Wingdings" pitchFamily="2" charset="2"/>
              <a:buChar char="q"/>
            </a:pPr>
            <a:r>
              <a:rPr lang="en-US" sz="1000" dirty="0" smtClean="0">
                <a:solidFill>
                  <a:schemeClr val="tx1"/>
                </a:solidFill>
              </a:rPr>
              <a:t> CLS bag</a:t>
            </a:r>
          </a:p>
          <a:p>
            <a:pPr>
              <a:buFont typeface="Wingdings" pitchFamily="2" charset="2"/>
              <a:buChar char="q"/>
            </a:pPr>
            <a:r>
              <a:rPr lang="en-US" sz="1000" dirty="0" smtClean="0">
                <a:solidFill>
                  <a:schemeClr val="tx1"/>
                </a:solidFill>
              </a:rPr>
              <a:t> WALK Kit</a:t>
            </a:r>
          </a:p>
          <a:p>
            <a:pPr>
              <a:buFont typeface="Wingdings" pitchFamily="2" charset="2"/>
              <a:buChar char="q"/>
            </a:pPr>
            <a:r>
              <a:rPr lang="en-US" sz="1000" dirty="0">
                <a:solidFill>
                  <a:schemeClr val="tx1"/>
                </a:solidFill>
              </a:rPr>
              <a:t> </a:t>
            </a:r>
            <a:r>
              <a:rPr lang="en-US" sz="1000" dirty="0" smtClean="0">
                <a:solidFill>
                  <a:schemeClr val="tx1"/>
                </a:solidFill>
              </a:rPr>
              <a:t>Smoke grenade</a:t>
            </a:r>
          </a:p>
          <a:p>
            <a:pPr>
              <a:buFont typeface="Wingdings" pitchFamily="2" charset="2"/>
              <a:buChar char="q"/>
            </a:pPr>
            <a:r>
              <a:rPr lang="en-US" sz="1000" dirty="0">
                <a:solidFill>
                  <a:schemeClr val="tx1"/>
                </a:solidFill>
              </a:rPr>
              <a:t> </a:t>
            </a:r>
            <a:r>
              <a:rPr lang="en-US" sz="1000" dirty="0" smtClean="0">
                <a:solidFill>
                  <a:schemeClr val="tx1"/>
                </a:solidFill>
              </a:rPr>
              <a:t>Red/Green Flag</a:t>
            </a:r>
          </a:p>
          <a:p>
            <a:pPr>
              <a:buFont typeface="Wingdings" pitchFamily="2" charset="2"/>
              <a:buChar char="q"/>
            </a:pPr>
            <a:r>
              <a:rPr lang="en-US" sz="1000" dirty="0" smtClean="0">
                <a:solidFill>
                  <a:schemeClr val="tx1"/>
                </a:solidFill>
              </a:rPr>
              <a:t> 12in Crescent Wrench</a:t>
            </a:r>
          </a:p>
          <a:p>
            <a:pPr>
              <a:buFont typeface="Wingdings" pitchFamily="2" charset="2"/>
              <a:buChar char="q"/>
            </a:pPr>
            <a:r>
              <a:rPr lang="en-US" sz="1000" dirty="0" smtClean="0">
                <a:solidFill>
                  <a:schemeClr val="tx1"/>
                </a:solidFill>
              </a:rPr>
              <a:t> Radio checks and operational on all systems:</a:t>
            </a:r>
          </a:p>
          <a:p>
            <a:pPr>
              <a:buFont typeface="Wingdings" pitchFamily="2" charset="2"/>
              <a:buChar char="Ø"/>
            </a:pPr>
            <a:r>
              <a:rPr lang="en-US" sz="1000" dirty="0" smtClean="0">
                <a:solidFill>
                  <a:schemeClr val="tx1"/>
                </a:solidFill>
              </a:rPr>
              <a:t> Radio (Internal, Battalion)</a:t>
            </a:r>
          </a:p>
          <a:p>
            <a:pPr>
              <a:buFont typeface="Wingdings" pitchFamily="2" charset="2"/>
              <a:buChar char="Ø"/>
            </a:pPr>
            <a:r>
              <a:rPr lang="en-US" sz="1000" dirty="0" smtClean="0">
                <a:solidFill>
                  <a:schemeClr val="tx1"/>
                </a:solidFill>
              </a:rPr>
              <a:t> BFT (FIPR to Battalion)</a:t>
            </a:r>
          </a:p>
          <a:p>
            <a:pPr>
              <a:buFont typeface="Wingdings" pitchFamily="2" charset="2"/>
              <a:buChar char="Ø"/>
            </a:pPr>
            <a:r>
              <a:rPr lang="en-US" sz="1000" dirty="0" smtClean="0">
                <a:solidFill>
                  <a:schemeClr val="tx1"/>
                </a:solidFill>
              </a:rPr>
              <a:t> MBTR (Internal)</a:t>
            </a:r>
          </a:p>
          <a:p>
            <a:pPr>
              <a:buFont typeface="Wingdings" pitchFamily="2" charset="2"/>
              <a:buChar char="Ø"/>
            </a:pPr>
            <a:r>
              <a:rPr lang="en-US" sz="1000" dirty="0" smtClean="0">
                <a:solidFill>
                  <a:schemeClr val="tx1"/>
                </a:solidFill>
              </a:rPr>
              <a:t> DAGR</a:t>
            </a:r>
          </a:p>
          <a:p>
            <a:pPr>
              <a:buFont typeface="Wingdings" pitchFamily="2" charset="2"/>
              <a:buChar char="Ø"/>
            </a:pPr>
            <a:r>
              <a:rPr lang="en-US" sz="1000" dirty="0" smtClean="0">
                <a:solidFill>
                  <a:schemeClr val="tx1"/>
                </a:solidFill>
              </a:rPr>
              <a:t> DUKES (Jamming)</a:t>
            </a:r>
          </a:p>
          <a:p>
            <a:pPr>
              <a:buFont typeface="Wingdings" pitchFamily="2" charset="2"/>
              <a:buChar char="Ø"/>
            </a:pPr>
            <a:r>
              <a:rPr lang="en-US" sz="1000" dirty="0" smtClean="0">
                <a:solidFill>
                  <a:schemeClr val="tx1"/>
                </a:solidFill>
              </a:rPr>
              <a:t> Rhino</a:t>
            </a:r>
          </a:p>
          <a:p>
            <a:pPr>
              <a:buFont typeface="Wingdings" pitchFamily="2" charset="2"/>
              <a:buChar char="Ø"/>
            </a:pPr>
            <a:r>
              <a:rPr lang="en-US" sz="1000" dirty="0">
                <a:solidFill>
                  <a:schemeClr val="tx1"/>
                </a:solidFill>
              </a:rPr>
              <a:t> </a:t>
            </a:r>
            <a:r>
              <a:rPr lang="en-US" sz="1000" dirty="0" smtClean="0">
                <a:solidFill>
                  <a:schemeClr val="tx1"/>
                </a:solidFill>
              </a:rPr>
              <a:t>*DUKES </a:t>
            </a:r>
            <a:r>
              <a:rPr lang="en-US" sz="1000" dirty="0" err="1" smtClean="0">
                <a:solidFill>
                  <a:schemeClr val="tx1"/>
                </a:solidFill>
              </a:rPr>
              <a:t>Mapper</a:t>
            </a:r>
            <a:endParaRPr lang="en-US" sz="1000" dirty="0" smtClean="0">
              <a:solidFill>
                <a:schemeClr val="tx1"/>
              </a:solidFill>
            </a:endParaRPr>
          </a:p>
          <a:p>
            <a:pPr>
              <a:buFont typeface="Wingdings" pitchFamily="2" charset="2"/>
              <a:buChar char="q"/>
            </a:pPr>
            <a:r>
              <a:rPr lang="en-US" sz="1000" dirty="0" smtClean="0">
                <a:solidFill>
                  <a:schemeClr val="tx1"/>
                </a:solidFill>
              </a:rPr>
              <a:t> Crew served weapons (cleaned, basic load, functions </a:t>
            </a:r>
          </a:p>
          <a:p>
            <a:r>
              <a:rPr lang="en-US" sz="1000" dirty="0" smtClean="0">
                <a:solidFill>
                  <a:schemeClr val="tx1"/>
                </a:solidFill>
              </a:rPr>
              <a:t>       check, properly mounted</a:t>
            </a:r>
          </a:p>
          <a:p>
            <a:pPr>
              <a:buFont typeface="Wingdings" pitchFamily="2" charset="2"/>
              <a:buChar char="q"/>
            </a:pPr>
            <a:r>
              <a:rPr lang="en-US" sz="1000" dirty="0" smtClean="0">
                <a:solidFill>
                  <a:schemeClr val="tx1"/>
                </a:solidFill>
              </a:rPr>
              <a:t> Turret charged and freely rotates</a:t>
            </a:r>
          </a:p>
          <a:p>
            <a:pPr>
              <a:buFont typeface="Wingdings" pitchFamily="2" charset="2"/>
              <a:buChar char="q"/>
            </a:pPr>
            <a:r>
              <a:rPr lang="en-US" sz="1000" dirty="0">
                <a:solidFill>
                  <a:schemeClr val="tx1"/>
                </a:solidFill>
              </a:rPr>
              <a:t> </a:t>
            </a:r>
            <a:r>
              <a:rPr lang="en-US" sz="1000" dirty="0" smtClean="0">
                <a:solidFill>
                  <a:schemeClr val="tx1"/>
                </a:solidFill>
              </a:rPr>
              <a:t>UBL of ammo strapped down and secured</a:t>
            </a:r>
          </a:p>
          <a:p>
            <a:pPr>
              <a:buFont typeface="Wingdings" pitchFamily="2" charset="2"/>
              <a:buChar char="q"/>
            </a:pPr>
            <a:r>
              <a:rPr lang="en-US" sz="1000" dirty="0">
                <a:solidFill>
                  <a:schemeClr val="tx1"/>
                </a:solidFill>
              </a:rPr>
              <a:t> </a:t>
            </a:r>
            <a:r>
              <a:rPr lang="en-US" sz="1000" dirty="0" smtClean="0">
                <a:solidFill>
                  <a:schemeClr val="tx1"/>
                </a:solidFill>
              </a:rPr>
              <a:t>CLP</a:t>
            </a:r>
          </a:p>
          <a:p>
            <a:pPr>
              <a:buFont typeface="Wingdings" pitchFamily="2" charset="2"/>
              <a:buChar char="q"/>
            </a:pPr>
            <a:r>
              <a:rPr lang="en-US" sz="1000" dirty="0" smtClean="0">
                <a:solidFill>
                  <a:schemeClr val="tx1"/>
                </a:solidFill>
              </a:rPr>
              <a:t> </a:t>
            </a:r>
            <a:r>
              <a:rPr lang="en-US" sz="1000" dirty="0" err="1" smtClean="0">
                <a:solidFill>
                  <a:schemeClr val="tx1"/>
                </a:solidFill>
              </a:rPr>
              <a:t>Binos</a:t>
            </a:r>
            <a:r>
              <a:rPr lang="en-US" sz="1000" dirty="0" smtClean="0">
                <a:solidFill>
                  <a:schemeClr val="tx1"/>
                </a:solidFill>
              </a:rPr>
              <a:t> (cleaned and stored near the TC)</a:t>
            </a:r>
          </a:p>
          <a:p>
            <a:pPr>
              <a:buFont typeface="Wingdings" pitchFamily="2" charset="2"/>
              <a:buChar char="q"/>
            </a:pPr>
            <a:r>
              <a:rPr lang="en-US" sz="1000" dirty="0">
                <a:solidFill>
                  <a:schemeClr val="tx1"/>
                </a:solidFill>
              </a:rPr>
              <a:t> </a:t>
            </a:r>
            <a:r>
              <a:rPr lang="en-US" sz="1000" dirty="0" smtClean="0">
                <a:solidFill>
                  <a:schemeClr val="tx1"/>
                </a:solidFill>
              </a:rPr>
              <a:t>Tow bar tighten down properly</a:t>
            </a:r>
          </a:p>
          <a:p>
            <a:pPr>
              <a:buFont typeface="Wingdings" pitchFamily="2" charset="2"/>
              <a:buChar char="q"/>
            </a:pPr>
            <a:r>
              <a:rPr lang="en-US" sz="1000" dirty="0">
                <a:solidFill>
                  <a:schemeClr val="tx1"/>
                </a:solidFill>
              </a:rPr>
              <a:t> </a:t>
            </a:r>
            <a:r>
              <a:rPr lang="en-US" sz="1000" dirty="0" smtClean="0">
                <a:solidFill>
                  <a:schemeClr val="tx1"/>
                </a:solidFill>
              </a:rPr>
              <a:t>Fire extinguishers fully charged</a:t>
            </a:r>
          </a:p>
          <a:p>
            <a:pPr>
              <a:buFont typeface="Wingdings" pitchFamily="2" charset="2"/>
              <a:buChar char="q"/>
            </a:pPr>
            <a:r>
              <a:rPr lang="en-US" sz="1000" dirty="0">
                <a:solidFill>
                  <a:schemeClr val="tx1"/>
                </a:solidFill>
              </a:rPr>
              <a:t> </a:t>
            </a:r>
            <a:r>
              <a:rPr lang="en-US" sz="1000" dirty="0" smtClean="0">
                <a:solidFill>
                  <a:schemeClr val="tx1"/>
                </a:solidFill>
              </a:rPr>
              <a:t>Windows and lights cleaned</a:t>
            </a:r>
          </a:p>
          <a:p>
            <a:pPr>
              <a:buFont typeface="Wingdings" pitchFamily="2" charset="2"/>
              <a:buChar char="q"/>
            </a:pPr>
            <a:r>
              <a:rPr lang="en-US" sz="1000" dirty="0">
                <a:solidFill>
                  <a:schemeClr val="tx1"/>
                </a:solidFill>
              </a:rPr>
              <a:t> </a:t>
            </a:r>
            <a:r>
              <a:rPr lang="en-US" sz="1000" dirty="0" smtClean="0">
                <a:solidFill>
                  <a:schemeClr val="tx1"/>
                </a:solidFill>
              </a:rPr>
              <a:t>Side view mirrors adjusted</a:t>
            </a:r>
          </a:p>
          <a:p>
            <a:pPr>
              <a:buFont typeface="Wingdings" pitchFamily="2" charset="2"/>
              <a:buChar char="q"/>
            </a:pPr>
            <a:r>
              <a:rPr lang="en-US" sz="1000" dirty="0">
                <a:solidFill>
                  <a:schemeClr val="tx1"/>
                </a:solidFill>
              </a:rPr>
              <a:t> </a:t>
            </a:r>
            <a:r>
              <a:rPr lang="en-US" sz="1000" dirty="0" smtClean="0">
                <a:solidFill>
                  <a:schemeClr val="tx1"/>
                </a:solidFill>
              </a:rPr>
              <a:t>Combat locks operational</a:t>
            </a:r>
          </a:p>
          <a:p>
            <a:pPr>
              <a:buFont typeface="Wingdings" pitchFamily="2" charset="2"/>
              <a:buChar char="q"/>
            </a:pPr>
            <a:r>
              <a:rPr lang="en-US" sz="1000" dirty="0">
                <a:solidFill>
                  <a:schemeClr val="tx1"/>
                </a:solidFill>
              </a:rPr>
              <a:t> </a:t>
            </a:r>
            <a:r>
              <a:rPr lang="en-US" sz="1000" dirty="0" smtClean="0">
                <a:solidFill>
                  <a:schemeClr val="tx1"/>
                </a:solidFill>
              </a:rPr>
              <a:t>Seatbelts operational</a:t>
            </a:r>
          </a:p>
          <a:p>
            <a:pPr>
              <a:buFont typeface="Wingdings" pitchFamily="2" charset="2"/>
              <a:buChar char="q"/>
            </a:pPr>
            <a:r>
              <a:rPr lang="en-US" sz="1000" dirty="0">
                <a:solidFill>
                  <a:schemeClr val="tx1"/>
                </a:solidFill>
              </a:rPr>
              <a:t> </a:t>
            </a:r>
            <a:r>
              <a:rPr lang="en-US" sz="1000" dirty="0" smtClean="0">
                <a:solidFill>
                  <a:schemeClr val="tx1"/>
                </a:solidFill>
              </a:rPr>
              <a:t>Paper Maps</a:t>
            </a:r>
            <a:endParaRPr lang="en-US" sz="1000" dirty="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cubkgd.jpg"/>
          <p:cNvPicPr>
            <a:picLocks noChangeAspect="1"/>
          </p:cNvPicPr>
          <p:nvPr/>
        </p:nvPicPr>
        <p:blipFill>
          <a:blip r:embed="rId3" cstate="print"/>
          <a:srcRect r="55556"/>
          <a:stretch>
            <a:fillRect/>
          </a:stretch>
        </p:blipFill>
        <p:spPr>
          <a:xfrm>
            <a:off x="1905000" y="1390651"/>
            <a:ext cx="3048000" cy="5143175"/>
          </a:xfrm>
          <a:prstGeom prst="rect">
            <a:avLst/>
          </a:prstGeom>
        </p:spPr>
      </p:pic>
      <p:sp>
        <p:nvSpPr>
          <p:cNvPr id="2" name="TextBox 1"/>
          <p:cNvSpPr txBox="1"/>
          <p:nvPr/>
        </p:nvSpPr>
        <p:spPr>
          <a:xfrm>
            <a:off x="1889343" y="1371601"/>
            <a:ext cx="3063659" cy="5786199"/>
          </a:xfrm>
          <a:prstGeom prst="rect">
            <a:avLst/>
          </a:prstGeom>
          <a:gradFill>
            <a:gsLst>
              <a:gs pos="100000">
                <a:schemeClr val="accent3">
                  <a:tint val="50000"/>
                  <a:satMod val="300000"/>
                  <a:alpha val="0"/>
                </a:schemeClr>
              </a:gs>
              <a:gs pos="35000">
                <a:schemeClr val="accent3">
                  <a:tint val="37000"/>
                  <a:satMod val="300000"/>
                </a:schemeClr>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wrap="none" rtlCol="0">
            <a:spAutoFit/>
          </a:bodyPr>
          <a:lstStyle/>
          <a:p>
            <a:pPr algn="ctr"/>
            <a:r>
              <a:rPr lang="en-US" sz="1600" b="1" u="sng" dirty="0" smtClean="0">
                <a:solidFill>
                  <a:schemeClr val="tx1"/>
                </a:solidFill>
              </a:rPr>
              <a:t>Soldier’s PCC/PCIs</a:t>
            </a:r>
          </a:p>
          <a:p>
            <a:pPr algn="ctr"/>
            <a:endParaRPr lang="en-US" sz="1400" u="sng" dirty="0" smtClean="0">
              <a:solidFill>
                <a:schemeClr val="tx1"/>
              </a:solidFill>
            </a:endParaRPr>
          </a:p>
          <a:p>
            <a:pPr>
              <a:buFont typeface="Wingdings" pitchFamily="2" charset="2"/>
              <a:buChar char="q"/>
            </a:pPr>
            <a:r>
              <a:rPr lang="en-US" sz="1000" dirty="0" smtClean="0">
                <a:solidFill>
                  <a:schemeClr val="tx1"/>
                </a:solidFill>
              </a:rPr>
              <a:t> ID Tags around neck</a:t>
            </a:r>
          </a:p>
          <a:p>
            <a:pPr>
              <a:buFont typeface="Wingdings" pitchFamily="2" charset="2"/>
              <a:buChar char="q"/>
            </a:pPr>
            <a:r>
              <a:rPr lang="en-US" sz="1000" dirty="0" smtClean="0">
                <a:solidFill>
                  <a:schemeClr val="tx1"/>
                </a:solidFill>
              </a:rPr>
              <a:t> ID Card</a:t>
            </a:r>
          </a:p>
          <a:p>
            <a:pPr>
              <a:buFont typeface="Wingdings" pitchFamily="2" charset="2"/>
              <a:buChar char="q"/>
            </a:pPr>
            <a:r>
              <a:rPr lang="en-US" sz="1000" dirty="0" smtClean="0">
                <a:solidFill>
                  <a:schemeClr val="tx1"/>
                </a:solidFill>
              </a:rPr>
              <a:t> Military Driver’s License for drivers</a:t>
            </a:r>
          </a:p>
          <a:p>
            <a:pPr>
              <a:buFont typeface="Wingdings" pitchFamily="2" charset="2"/>
              <a:buChar char="q"/>
            </a:pPr>
            <a:r>
              <a:rPr lang="en-US" sz="1000" dirty="0" smtClean="0">
                <a:solidFill>
                  <a:schemeClr val="tx1"/>
                </a:solidFill>
              </a:rPr>
              <a:t> ACH w/ NAPE pad</a:t>
            </a:r>
          </a:p>
          <a:p>
            <a:pPr>
              <a:buFont typeface="Wingdings" pitchFamily="2" charset="2"/>
              <a:buChar char="q"/>
            </a:pPr>
            <a:r>
              <a:rPr lang="en-US" sz="1000" dirty="0" smtClean="0">
                <a:solidFill>
                  <a:schemeClr val="tx1"/>
                </a:solidFill>
              </a:rPr>
              <a:t> IOTV w/ plates, collar, throat, crotch protector</a:t>
            </a:r>
          </a:p>
          <a:p>
            <a:pPr>
              <a:buFont typeface="Wingdings" pitchFamily="2" charset="2"/>
              <a:buChar char="q"/>
            </a:pPr>
            <a:r>
              <a:rPr lang="en-US" sz="1000" dirty="0" smtClean="0">
                <a:solidFill>
                  <a:schemeClr val="tx1"/>
                </a:solidFill>
              </a:rPr>
              <a:t> IFAK</a:t>
            </a:r>
          </a:p>
          <a:p>
            <a:pPr>
              <a:buFont typeface="Wingdings" pitchFamily="2" charset="2"/>
              <a:buChar char="q"/>
            </a:pPr>
            <a:r>
              <a:rPr lang="en-US" sz="1000" dirty="0" smtClean="0">
                <a:solidFill>
                  <a:schemeClr val="tx1"/>
                </a:solidFill>
              </a:rPr>
              <a:t> Tourniquet in each ankle pocket</a:t>
            </a:r>
          </a:p>
          <a:p>
            <a:pPr>
              <a:buFont typeface="Wingdings" pitchFamily="2" charset="2"/>
              <a:buChar char="q"/>
            </a:pPr>
            <a:r>
              <a:rPr lang="en-US" sz="1000" dirty="0" smtClean="0">
                <a:solidFill>
                  <a:schemeClr val="tx1"/>
                </a:solidFill>
              </a:rPr>
              <a:t> DAPs for gunners</a:t>
            </a:r>
          </a:p>
          <a:p>
            <a:pPr>
              <a:buFont typeface="Wingdings" pitchFamily="2" charset="2"/>
              <a:buChar char="q"/>
            </a:pPr>
            <a:r>
              <a:rPr lang="en-US" sz="1000" dirty="0" smtClean="0">
                <a:solidFill>
                  <a:schemeClr val="tx1"/>
                </a:solidFill>
              </a:rPr>
              <a:t> Gunner Restraint Harness</a:t>
            </a:r>
          </a:p>
          <a:p>
            <a:pPr>
              <a:buFont typeface="Wingdings" pitchFamily="2" charset="2"/>
              <a:buChar char="q"/>
            </a:pPr>
            <a:r>
              <a:rPr lang="en-US" sz="1000" dirty="0" smtClean="0">
                <a:solidFill>
                  <a:schemeClr val="tx1"/>
                </a:solidFill>
              </a:rPr>
              <a:t> Gloves</a:t>
            </a:r>
          </a:p>
          <a:p>
            <a:pPr>
              <a:buFont typeface="Wingdings" pitchFamily="2" charset="2"/>
              <a:buChar char="q"/>
            </a:pPr>
            <a:r>
              <a:rPr lang="en-US" sz="1000" dirty="0" smtClean="0">
                <a:solidFill>
                  <a:schemeClr val="tx1"/>
                </a:solidFill>
              </a:rPr>
              <a:t> Eye Protection</a:t>
            </a:r>
          </a:p>
          <a:p>
            <a:pPr>
              <a:buFont typeface="Wingdings" pitchFamily="2" charset="2"/>
              <a:buChar char="q"/>
            </a:pPr>
            <a:r>
              <a:rPr lang="en-US" sz="1000" dirty="0">
                <a:solidFill>
                  <a:schemeClr val="tx1"/>
                </a:solidFill>
              </a:rPr>
              <a:t> </a:t>
            </a:r>
            <a:r>
              <a:rPr lang="en-US" sz="1000" dirty="0" smtClean="0">
                <a:solidFill>
                  <a:schemeClr val="tx1"/>
                </a:solidFill>
              </a:rPr>
              <a:t>Elbow pads if not wearing combat shirt</a:t>
            </a:r>
          </a:p>
          <a:p>
            <a:pPr>
              <a:buFont typeface="Wingdings" pitchFamily="2" charset="2"/>
              <a:buChar char="q"/>
            </a:pPr>
            <a:r>
              <a:rPr lang="en-US" sz="1000" dirty="0">
                <a:solidFill>
                  <a:schemeClr val="tx1"/>
                </a:solidFill>
              </a:rPr>
              <a:t> </a:t>
            </a:r>
            <a:r>
              <a:rPr lang="en-US" sz="1000" dirty="0" smtClean="0">
                <a:solidFill>
                  <a:schemeClr val="tx1"/>
                </a:solidFill>
              </a:rPr>
              <a:t>Knee Pads</a:t>
            </a:r>
          </a:p>
          <a:p>
            <a:pPr>
              <a:buFont typeface="Wingdings" pitchFamily="2" charset="2"/>
              <a:buChar char="q"/>
            </a:pPr>
            <a:r>
              <a:rPr lang="en-US" sz="1000" dirty="0" smtClean="0">
                <a:solidFill>
                  <a:schemeClr val="tx1"/>
                </a:solidFill>
              </a:rPr>
              <a:t> Ear plugs</a:t>
            </a:r>
          </a:p>
          <a:p>
            <a:pPr>
              <a:buFont typeface="Wingdings" pitchFamily="2" charset="2"/>
              <a:buChar char="q"/>
            </a:pPr>
            <a:r>
              <a:rPr lang="en-US" sz="1000" dirty="0" smtClean="0">
                <a:solidFill>
                  <a:schemeClr val="tx1"/>
                </a:solidFill>
              </a:rPr>
              <a:t> Watch (optional)</a:t>
            </a:r>
          </a:p>
          <a:p>
            <a:pPr>
              <a:buFont typeface="Wingdings" pitchFamily="2" charset="2"/>
              <a:buChar char="q"/>
            </a:pPr>
            <a:r>
              <a:rPr lang="en-US" sz="1000" dirty="0" smtClean="0">
                <a:solidFill>
                  <a:schemeClr val="tx1"/>
                </a:solidFill>
              </a:rPr>
              <a:t> Camelbak or water source</a:t>
            </a:r>
          </a:p>
          <a:p>
            <a:pPr>
              <a:buFont typeface="Wingdings" pitchFamily="2" charset="2"/>
              <a:buChar char="q"/>
            </a:pPr>
            <a:r>
              <a:rPr lang="en-US" sz="1000" dirty="0">
                <a:solidFill>
                  <a:schemeClr val="tx1"/>
                </a:solidFill>
              </a:rPr>
              <a:t> </a:t>
            </a:r>
            <a:r>
              <a:rPr lang="en-US" sz="1000" dirty="0" smtClean="0">
                <a:solidFill>
                  <a:schemeClr val="tx1"/>
                </a:solidFill>
              </a:rPr>
              <a:t>Notebook w/ pen or pencil</a:t>
            </a:r>
          </a:p>
          <a:p>
            <a:pPr>
              <a:buFont typeface="Wingdings" pitchFamily="2" charset="2"/>
              <a:buChar char="q"/>
            </a:pPr>
            <a:r>
              <a:rPr lang="en-US" sz="1000" dirty="0">
                <a:solidFill>
                  <a:schemeClr val="tx1"/>
                </a:solidFill>
              </a:rPr>
              <a:t> </a:t>
            </a:r>
            <a:r>
              <a:rPr lang="en-US" sz="1000" dirty="0" smtClean="0">
                <a:solidFill>
                  <a:schemeClr val="tx1"/>
                </a:solidFill>
              </a:rPr>
              <a:t>Individual weapon(s): Cleanliness and function check</a:t>
            </a:r>
          </a:p>
          <a:p>
            <a:pPr>
              <a:buFont typeface="Wingdings" pitchFamily="2" charset="2"/>
              <a:buChar char="q"/>
            </a:pPr>
            <a:r>
              <a:rPr lang="en-US" sz="1000" dirty="0">
                <a:solidFill>
                  <a:schemeClr val="tx1"/>
                </a:solidFill>
              </a:rPr>
              <a:t> </a:t>
            </a:r>
            <a:r>
              <a:rPr lang="en-US" sz="1000" dirty="0" smtClean="0">
                <a:solidFill>
                  <a:schemeClr val="tx1"/>
                </a:solidFill>
              </a:rPr>
              <a:t>Ammunition and Magazines</a:t>
            </a:r>
          </a:p>
          <a:p>
            <a:pPr>
              <a:buFont typeface="Wingdings" pitchFamily="2" charset="2"/>
              <a:buChar char="q"/>
            </a:pPr>
            <a:r>
              <a:rPr lang="en-US" sz="1000" dirty="0">
                <a:solidFill>
                  <a:schemeClr val="tx1"/>
                </a:solidFill>
              </a:rPr>
              <a:t> </a:t>
            </a:r>
            <a:r>
              <a:rPr lang="en-US" sz="1000" dirty="0" smtClean="0">
                <a:solidFill>
                  <a:schemeClr val="tx1"/>
                </a:solidFill>
              </a:rPr>
              <a:t>Basic Load:</a:t>
            </a:r>
          </a:p>
          <a:p>
            <a:pPr>
              <a:buBlip>
                <a:blip r:embed="rId4"/>
              </a:buBlip>
            </a:pPr>
            <a:r>
              <a:rPr lang="en-US" sz="1000" dirty="0" smtClean="0">
                <a:solidFill>
                  <a:schemeClr val="tx1"/>
                </a:solidFill>
              </a:rPr>
              <a:t> M9 – 45 rounds</a:t>
            </a:r>
          </a:p>
          <a:p>
            <a:pPr>
              <a:buBlip>
                <a:blip r:embed="rId4"/>
              </a:buBlip>
            </a:pPr>
            <a:r>
              <a:rPr lang="en-US" sz="1000" dirty="0" smtClean="0">
                <a:solidFill>
                  <a:schemeClr val="tx1"/>
                </a:solidFill>
              </a:rPr>
              <a:t> M4 – 210 rounds</a:t>
            </a:r>
          </a:p>
          <a:p>
            <a:pPr>
              <a:buBlip>
                <a:blip r:embed="rId4"/>
              </a:buBlip>
            </a:pPr>
            <a:r>
              <a:rPr lang="en-US" sz="1000" dirty="0" smtClean="0">
                <a:solidFill>
                  <a:schemeClr val="tx1"/>
                </a:solidFill>
              </a:rPr>
              <a:t> M14 – 80 rounds</a:t>
            </a:r>
          </a:p>
          <a:p>
            <a:pPr>
              <a:buBlip>
                <a:blip r:embed="rId4"/>
              </a:buBlip>
            </a:pPr>
            <a:r>
              <a:rPr lang="en-US" sz="1000" dirty="0" smtClean="0">
                <a:solidFill>
                  <a:schemeClr val="tx1"/>
                </a:solidFill>
              </a:rPr>
              <a:t> M203 – 36 HE</a:t>
            </a:r>
          </a:p>
          <a:p>
            <a:pPr>
              <a:buBlip>
                <a:blip r:embed="rId4"/>
              </a:buBlip>
            </a:pPr>
            <a:r>
              <a:rPr lang="en-US" sz="1000" dirty="0" smtClean="0">
                <a:solidFill>
                  <a:schemeClr val="tx1"/>
                </a:solidFill>
              </a:rPr>
              <a:t> M249 – 1000 rounds</a:t>
            </a:r>
          </a:p>
          <a:p>
            <a:pPr>
              <a:buBlip>
                <a:blip r:embed="rId4"/>
              </a:buBlip>
            </a:pPr>
            <a:r>
              <a:rPr lang="en-US" sz="1000" dirty="0" smtClean="0">
                <a:solidFill>
                  <a:schemeClr val="tx1"/>
                </a:solidFill>
              </a:rPr>
              <a:t> M240B – 900 rounds</a:t>
            </a:r>
          </a:p>
          <a:p>
            <a:pPr>
              <a:buBlip>
                <a:blip r:embed="rId4"/>
              </a:buBlip>
            </a:pPr>
            <a:r>
              <a:rPr lang="en-US" sz="1000" dirty="0" smtClean="0">
                <a:solidFill>
                  <a:schemeClr val="tx1"/>
                </a:solidFill>
              </a:rPr>
              <a:t> M2 – 600 rounds</a:t>
            </a:r>
          </a:p>
          <a:p>
            <a:pPr>
              <a:buBlip>
                <a:blip r:embed="rId4"/>
              </a:buBlip>
            </a:pPr>
            <a:r>
              <a:rPr lang="en-US" sz="1000" dirty="0" smtClean="0">
                <a:solidFill>
                  <a:schemeClr val="tx1"/>
                </a:solidFill>
              </a:rPr>
              <a:t> Shotgun – 50 rounds</a:t>
            </a:r>
          </a:p>
          <a:p>
            <a:pPr>
              <a:buFont typeface="Wingdings" pitchFamily="2" charset="2"/>
              <a:buChar char="q"/>
            </a:pPr>
            <a:r>
              <a:rPr lang="en-US" sz="1000" dirty="0" smtClean="0">
                <a:solidFill>
                  <a:schemeClr val="tx1"/>
                </a:solidFill>
              </a:rPr>
              <a:t> Every Soldiers knows SMETS</a:t>
            </a:r>
          </a:p>
          <a:p>
            <a:pPr>
              <a:buFont typeface="Wingdings" pitchFamily="2" charset="2"/>
              <a:buChar char="Ø"/>
            </a:pPr>
            <a:r>
              <a:rPr lang="en-US" sz="1000" dirty="0" smtClean="0">
                <a:solidFill>
                  <a:schemeClr val="tx1"/>
                </a:solidFill>
              </a:rPr>
              <a:t> </a:t>
            </a:r>
            <a:r>
              <a:rPr lang="en-US" sz="1000" u="sng" dirty="0" smtClean="0">
                <a:solidFill>
                  <a:schemeClr val="tx1"/>
                </a:solidFill>
              </a:rPr>
              <a:t>S</a:t>
            </a:r>
            <a:r>
              <a:rPr lang="en-US" sz="1000" dirty="0" smtClean="0">
                <a:solidFill>
                  <a:schemeClr val="tx1"/>
                </a:solidFill>
              </a:rPr>
              <a:t>ituation (Enemy, Friendly, )</a:t>
            </a:r>
          </a:p>
          <a:p>
            <a:pPr>
              <a:buFont typeface="Wingdings" pitchFamily="2" charset="2"/>
              <a:buChar char="Ø"/>
            </a:pPr>
            <a:r>
              <a:rPr lang="en-US" sz="1000" dirty="0" smtClean="0">
                <a:solidFill>
                  <a:schemeClr val="tx1"/>
                </a:solidFill>
              </a:rPr>
              <a:t> </a:t>
            </a:r>
            <a:r>
              <a:rPr lang="en-US" sz="1000" u="sng" dirty="0" smtClean="0">
                <a:solidFill>
                  <a:schemeClr val="tx1"/>
                </a:solidFill>
              </a:rPr>
              <a:t>M</a:t>
            </a:r>
            <a:r>
              <a:rPr lang="en-US" sz="1000" dirty="0" smtClean="0">
                <a:solidFill>
                  <a:schemeClr val="tx1"/>
                </a:solidFill>
              </a:rPr>
              <a:t>ission (Task and Purpose)</a:t>
            </a:r>
          </a:p>
          <a:p>
            <a:pPr>
              <a:buFont typeface="Wingdings" pitchFamily="2" charset="2"/>
              <a:buChar char="Ø"/>
            </a:pPr>
            <a:r>
              <a:rPr lang="en-US" sz="1000" dirty="0" smtClean="0">
                <a:solidFill>
                  <a:schemeClr val="tx1"/>
                </a:solidFill>
              </a:rPr>
              <a:t> </a:t>
            </a:r>
            <a:r>
              <a:rPr lang="en-US" sz="1000" u="sng" dirty="0" smtClean="0">
                <a:solidFill>
                  <a:schemeClr val="tx1"/>
                </a:solidFill>
              </a:rPr>
              <a:t>E</a:t>
            </a:r>
            <a:r>
              <a:rPr lang="en-US" sz="1000" dirty="0" smtClean="0">
                <a:solidFill>
                  <a:schemeClr val="tx1"/>
                </a:solidFill>
              </a:rPr>
              <a:t>xecution (Individual, Team Tasks)</a:t>
            </a:r>
          </a:p>
          <a:p>
            <a:pPr>
              <a:buFont typeface="Wingdings" pitchFamily="2" charset="2"/>
              <a:buChar char="Ø"/>
            </a:pPr>
            <a:r>
              <a:rPr lang="en-US" sz="1000" dirty="0" smtClean="0">
                <a:solidFill>
                  <a:schemeClr val="tx1"/>
                </a:solidFill>
              </a:rPr>
              <a:t> </a:t>
            </a:r>
            <a:r>
              <a:rPr lang="en-US" sz="1000" u="sng" dirty="0" smtClean="0">
                <a:solidFill>
                  <a:schemeClr val="tx1"/>
                </a:solidFill>
              </a:rPr>
              <a:t>T</a:t>
            </a:r>
            <a:r>
              <a:rPr lang="en-US" sz="1000" dirty="0" smtClean="0">
                <a:solidFill>
                  <a:schemeClr val="tx1"/>
                </a:solidFill>
              </a:rPr>
              <a:t>imeline</a:t>
            </a:r>
          </a:p>
          <a:p>
            <a:pPr>
              <a:buFont typeface="Wingdings" pitchFamily="2" charset="2"/>
              <a:buChar char="Ø"/>
            </a:pPr>
            <a:r>
              <a:rPr lang="en-US" sz="1000" dirty="0" smtClean="0">
                <a:solidFill>
                  <a:schemeClr val="tx1"/>
                </a:solidFill>
              </a:rPr>
              <a:t> </a:t>
            </a:r>
            <a:r>
              <a:rPr lang="en-US" sz="1000" u="sng" dirty="0" smtClean="0">
                <a:solidFill>
                  <a:schemeClr val="tx1"/>
                </a:solidFill>
              </a:rPr>
              <a:t>S</a:t>
            </a:r>
            <a:r>
              <a:rPr lang="en-US" sz="1000" dirty="0" smtClean="0">
                <a:solidFill>
                  <a:schemeClr val="tx1"/>
                </a:solidFill>
              </a:rPr>
              <a:t>pecial Equipment Needed</a:t>
            </a:r>
            <a:endParaRPr lang="en-US" sz="1000"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cubkgd.jpg"/>
          <p:cNvPicPr>
            <a:picLocks noChangeAspect="1"/>
          </p:cNvPicPr>
          <p:nvPr/>
        </p:nvPicPr>
        <p:blipFill>
          <a:blip r:embed="rId3" cstate="print"/>
          <a:srcRect r="55556"/>
          <a:stretch>
            <a:fillRect/>
          </a:stretch>
        </p:blipFill>
        <p:spPr>
          <a:xfrm>
            <a:off x="1905000" y="1390651"/>
            <a:ext cx="3048000" cy="5143175"/>
          </a:xfrm>
          <a:prstGeom prst="rect">
            <a:avLst/>
          </a:prstGeom>
        </p:spPr>
      </p:pic>
      <p:sp>
        <p:nvSpPr>
          <p:cNvPr id="3" name="TextBox 2"/>
          <p:cNvSpPr txBox="1"/>
          <p:nvPr/>
        </p:nvSpPr>
        <p:spPr>
          <a:xfrm>
            <a:off x="1905000" y="1371600"/>
            <a:ext cx="3048000" cy="5170646"/>
          </a:xfrm>
          <a:prstGeom prst="rect">
            <a:avLst/>
          </a:prstGeom>
          <a:solidFill>
            <a:schemeClr val="bg2">
              <a:lumMod val="75000"/>
              <a:alpha val="53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600" b="1" u="sng" dirty="0" smtClean="0">
                <a:solidFill>
                  <a:schemeClr val="tx1"/>
                </a:solidFill>
              </a:rPr>
              <a:t>POST MISSION CHECKS</a:t>
            </a:r>
          </a:p>
          <a:p>
            <a:pPr algn="ctr"/>
            <a:endParaRPr lang="en-US" sz="1400" u="sng" dirty="0" smtClean="0">
              <a:solidFill>
                <a:schemeClr val="tx1"/>
              </a:solidFill>
            </a:endParaRPr>
          </a:p>
          <a:p>
            <a:pPr>
              <a:buFont typeface="Wingdings" pitchFamily="2" charset="2"/>
              <a:buChar char="q"/>
            </a:pPr>
            <a:r>
              <a:rPr lang="en-US" sz="1000" dirty="0" smtClean="0">
                <a:solidFill>
                  <a:schemeClr val="tx1"/>
                </a:solidFill>
              </a:rPr>
              <a:t> Raise Rhino </a:t>
            </a:r>
          </a:p>
          <a:p>
            <a:pPr>
              <a:buFont typeface="Wingdings" pitchFamily="2" charset="2"/>
              <a:buChar char="q"/>
            </a:pPr>
            <a:r>
              <a:rPr lang="en-US" sz="1000" dirty="0" smtClean="0">
                <a:solidFill>
                  <a:schemeClr val="tx1"/>
                </a:solidFill>
              </a:rPr>
              <a:t> Vehicle topped off</a:t>
            </a:r>
          </a:p>
          <a:p>
            <a:pPr>
              <a:buFont typeface="Wingdings" pitchFamily="2" charset="2"/>
              <a:buChar char="q"/>
            </a:pPr>
            <a:r>
              <a:rPr lang="en-US" sz="1000" dirty="0" smtClean="0">
                <a:solidFill>
                  <a:schemeClr val="tx1"/>
                </a:solidFill>
              </a:rPr>
              <a:t> PMCS complete and annotated (after)</a:t>
            </a:r>
          </a:p>
          <a:p>
            <a:pPr>
              <a:buFont typeface="Wingdings" pitchFamily="2" charset="2"/>
              <a:buChar char="q"/>
            </a:pPr>
            <a:r>
              <a:rPr lang="en-US" sz="1000" dirty="0" smtClean="0">
                <a:solidFill>
                  <a:schemeClr val="tx1"/>
                </a:solidFill>
              </a:rPr>
              <a:t> Vehicle police called</a:t>
            </a:r>
          </a:p>
          <a:p>
            <a:pPr>
              <a:buFont typeface="Wingdings" pitchFamily="2" charset="2"/>
              <a:buChar char="q"/>
            </a:pPr>
            <a:r>
              <a:rPr lang="en-US" sz="1000" dirty="0" smtClean="0">
                <a:solidFill>
                  <a:schemeClr val="tx1"/>
                </a:solidFill>
              </a:rPr>
              <a:t> Reconstitute load plan</a:t>
            </a:r>
          </a:p>
          <a:p>
            <a:pPr>
              <a:buFont typeface="Wingdings" pitchFamily="2" charset="2"/>
              <a:buChar char="q"/>
            </a:pPr>
            <a:r>
              <a:rPr lang="en-US" sz="1000" dirty="0" smtClean="0">
                <a:solidFill>
                  <a:schemeClr val="tx1"/>
                </a:solidFill>
              </a:rPr>
              <a:t> Ensure everything secured and tied down</a:t>
            </a:r>
          </a:p>
          <a:p>
            <a:pPr>
              <a:buFont typeface="Wingdings" pitchFamily="2" charset="2"/>
              <a:buChar char="q"/>
            </a:pPr>
            <a:r>
              <a:rPr lang="en-US" sz="1000" dirty="0" smtClean="0">
                <a:solidFill>
                  <a:schemeClr val="tx1"/>
                </a:solidFill>
              </a:rPr>
              <a:t> Cooler drained add one pack of water</a:t>
            </a:r>
          </a:p>
          <a:p>
            <a:pPr>
              <a:buFont typeface="Wingdings" pitchFamily="2" charset="2"/>
              <a:buChar char="q"/>
            </a:pPr>
            <a:r>
              <a:rPr lang="en-US" sz="1000" dirty="0" smtClean="0">
                <a:solidFill>
                  <a:schemeClr val="tx1"/>
                </a:solidFill>
              </a:rPr>
              <a:t> CLS bag (secured)</a:t>
            </a:r>
          </a:p>
          <a:p>
            <a:pPr>
              <a:buFont typeface="Wingdings" pitchFamily="2" charset="2"/>
              <a:buChar char="q"/>
            </a:pPr>
            <a:r>
              <a:rPr lang="en-US" sz="1000" dirty="0" smtClean="0">
                <a:solidFill>
                  <a:schemeClr val="tx1"/>
                </a:solidFill>
              </a:rPr>
              <a:t> WALK Kit (secured)</a:t>
            </a:r>
          </a:p>
          <a:p>
            <a:pPr>
              <a:buFont typeface="Wingdings" pitchFamily="2" charset="2"/>
              <a:buChar char="q"/>
            </a:pPr>
            <a:r>
              <a:rPr lang="en-US" sz="1000" dirty="0">
                <a:solidFill>
                  <a:schemeClr val="tx1"/>
                </a:solidFill>
              </a:rPr>
              <a:t> </a:t>
            </a:r>
            <a:r>
              <a:rPr lang="en-US" sz="1000" dirty="0" smtClean="0">
                <a:solidFill>
                  <a:schemeClr val="tx1"/>
                </a:solidFill>
              </a:rPr>
              <a:t>Smoke grenade (secured)</a:t>
            </a:r>
          </a:p>
          <a:p>
            <a:pPr>
              <a:buFont typeface="Wingdings" pitchFamily="2" charset="2"/>
              <a:buChar char="q"/>
            </a:pPr>
            <a:r>
              <a:rPr lang="en-US" sz="1000" dirty="0">
                <a:solidFill>
                  <a:schemeClr val="tx1"/>
                </a:solidFill>
              </a:rPr>
              <a:t> </a:t>
            </a:r>
            <a:r>
              <a:rPr lang="en-US" sz="1000" dirty="0" smtClean="0">
                <a:solidFill>
                  <a:schemeClr val="tx1"/>
                </a:solidFill>
              </a:rPr>
              <a:t>Red/Green Flag (secured)</a:t>
            </a:r>
          </a:p>
          <a:p>
            <a:pPr>
              <a:buFont typeface="Wingdings" pitchFamily="2" charset="2"/>
              <a:buChar char="q"/>
            </a:pPr>
            <a:r>
              <a:rPr lang="en-US" sz="1000" dirty="0" smtClean="0">
                <a:solidFill>
                  <a:schemeClr val="tx1"/>
                </a:solidFill>
              </a:rPr>
              <a:t> 12in Crescent Wrench (secured)</a:t>
            </a:r>
          </a:p>
          <a:p>
            <a:pPr>
              <a:buFont typeface="Wingdings" pitchFamily="2" charset="2"/>
              <a:buChar char="q"/>
            </a:pPr>
            <a:r>
              <a:rPr lang="en-US" sz="1000" dirty="0" smtClean="0">
                <a:solidFill>
                  <a:schemeClr val="tx1"/>
                </a:solidFill>
              </a:rPr>
              <a:t> Radio checks and operational on all systems:</a:t>
            </a:r>
          </a:p>
          <a:p>
            <a:pPr>
              <a:buFont typeface="Wingdings" pitchFamily="2" charset="2"/>
              <a:buChar char="Ø"/>
            </a:pPr>
            <a:r>
              <a:rPr lang="en-US" sz="1000" dirty="0" smtClean="0">
                <a:solidFill>
                  <a:schemeClr val="tx1"/>
                </a:solidFill>
              </a:rPr>
              <a:t> Radio (Internal, Battalion) (Standby)</a:t>
            </a:r>
          </a:p>
          <a:p>
            <a:pPr>
              <a:buFont typeface="Wingdings" pitchFamily="2" charset="2"/>
              <a:buChar char="Ø"/>
            </a:pPr>
            <a:r>
              <a:rPr lang="en-US" sz="1000" dirty="0" smtClean="0">
                <a:solidFill>
                  <a:schemeClr val="tx1"/>
                </a:solidFill>
              </a:rPr>
              <a:t> BFT (FIPR to Battalion) (Shutdown)</a:t>
            </a:r>
          </a:p>
          <a:p>
            <a:pPr>
              <a:buFont typeface="Wingdings" pitchFamily="2" charset="2"/>
              <a:buChar char="Ø"/>
            </a:pPr>
            <a:r>
              <a:rPr lang="en-US" sz="1000" dirty="0" smtClean="0">
                <a:solidFill>
                  <a:schemeClr val="tx1"/>
                </a:solidFill>
              </a:rPr>
              <a:t> MBTR (Internal) (Shutdown)</a:t>
            </a:r>
          </a:p>
          <a:p>
            <a:pPr>
              <a:buFont typeface="Wingdings" pitchFamily="2" charset="2"/>
              <a:buChar char="Ø"/>
            </a:pPr>
            <a:r>
              <a:rPr lang="en-US" sz="1000" dirty="0" smtClean="0">
                <a:solidFill>
                  <a:schemeClr val="tx1"/>
                </a:solidFill>
              </a:rPr>
              <a:t> DAGR (Shutdown)</a:t>
            </a:r>
          </a:p>
          <a:p>
            <a:pPr>
              <a:buFont typeface="Wingdings" pitchFamily="2" charset="2"/>
              <a:buChar char="Ø"/>
            </a:pPr>
            <a:r>
              <a:rPr lang="en-US" sz="1000" dirty="0" smtClean="0">
                <a:solidFill>
                  <a:schemeClr val="tx1"/>
                </a:solidFill>
              </a:rPr>
              <a:t> DUKES (Shutdown)</a:t>
            </a:r>
          </a:p>
          <a:p>
            <a:pPr>
              <a:buFont typeface="Wingdings" pitchFamily="2" charset="2"/>
              <a:buChar char="Ø"/>
            </a:pPr>
            <a:r>
              <a:rPr lang="en-US" sz="1000" dirty="0" smtClean="0">
                <a:solidFill>
                  <a:schemeClr val="tx1"/>
                </a:solidFill>
              </a:rPr>
              <a:t> Rhino (Shutdown)</a:t>
            </a:r>
          </a:p>
          <a:p>
            <a:pPr>
              <a:buFont typeface="Wingdings" pitchFamily="2" charset="2"/>
              <a:buChar char="Ø"/>
            </a:pPr>
            <a:r>
              <a:rPr lang="en-US" sz="1000" dirty="0">
                <a:solidFill>
                  <a:schemeClr val="tx1"/>
                </a:solidFill>
              </a:rPr>
              <a:t> </a:t>
            </a:r>
            <a:r>
              <a:rPr lang="en-US" sz="1000" dirty="0" smtClean="0">
                <a:solidFill>
                  <a:schemeClr val="tx1"/>
                </a:solidFill>
              </a:rPr>
              <a:t>*DUKES </a:t>
            </a:r>
            <a:r>
              <a:rPr lang="en-US" sz="1000" dirty="0" err="1" smtClean="0">
                <a:solidFill>
                  <a:schemeClr val="tx1"/>
                </a:solidFill>
              </a:rPr>
              <a:t>Mapper</a:t>
            </a:r>
            <a:r>
              <a:rPr lang="en-US" sz="1000" dirty="0" smtClean="0">
                <a:solidFill>
                  <a:schemeClr val="tx1"/>
                </a:solidFill>
              </a:rPr>
              <a:t> (Shutdown)</a:t>
            </a:r>
          </a:p>
          <a:p>
            <a:pPr>
              <a:buFont typeface="Wingdings" pitchFamily="2" charset="2"/>
              <a:buChar char="q"/>
            </a:pPr>
            <a:r>
              <a:rPr lang="en-US" sz="1000" dirty="0" smtClean="0">
                <a:solidFill>
                  <a:schemeClr val="tx1"/>
                </a:solidFill>
              </a:rPr>
              <a:t> Turret hatch latched down </a:t>
            </a:r>
          </a:p>
          <a:p>
            <a:pPr>
              <a:buFont typeface="Wingdings" pitchFamily="2" charset="2"/>
              <a:buChar char="q"/>
            </a:pPr>
            <a:r>
              <a:rPr lang="en-US" sz="1000" dirty="0" smtClean="0">
                <a:solidFill>
                  <a:schemeClr val="tx1"/>
                </a:solidFill>
              </a:rPr>
              <a:t> Turret plugged in</a:t>
            </a:r>
          </a:p>
          <a:p>
            <a:pPr>
              <a:buFont typeface="Wingdings" pitchFamily="2" charset="2"/>
              <a:buChar char="q"/>
            </a:pPr>
            <a:r>
              <a:rPr lang="en-US" sz="1000" dirty="0">
                <a:solidFill>
                  <a:schemeClr val="tx1"/>
                </a:solidFill>
              </a:rPr>
              <a:t> </a:t>
            </a:r>
            <a:r>
              <a:rPr lang="en-US" sz="1000" dirty="0" smtClean="0">
                <a:solidFill>
                  <a:schemeClr val="tx1"/>
                </a:solidFill>
              </a:rPr>
              <a:t>UBL of ammo strapped down and secured</a:t>
            </a:r>
          </a:p>
          <a:p>
            <a:pPr>
              <a:buFont typeface="Wingdings" pitchFamily="2" charset="2"/>
              <a:buChar char="q"/>
            </a:pPr>
            <a:r>
              <a:rPr lang="en-US" sz="1000" dirty="0" smtClean="0">
                <a:solidFill>
                  <a:schemeClr val="tx1"/>
                </a:solidFill>
              </a:rPr>
              <a:t> </a:t>
            </a:r>
            <a:r>
              <a:rPr lang="en-US" sz="1000" dirty="0" err="1" smtClean="0">
                <a:solidFill>
                  <a:schemeClr val="tx1"/>
                </a:solidFill>
              </a:rPr>
              <a:t>Binos</a:t>
            </a:r>
            <a:r>
              <a:rPr lang="en-US" sz="1000" dirty="0" smtClean="0">
                <a:solidFill>
                  <a:schemeClr val="tx1"/>
                </a:solidFill>
              </a:rPr>
              <a:t> (cleaned and stored near the TC)</a:t>
            </a:r>
          </a:p>
          <a:p>
            <a:pPr>
              <a:buFont typeface="Wingdings" pitchFamily="2" charset="2"/>
              <a:buChar char="q"/>
            </a:pPr>
            <a:r>
              <a:rPr lang="en-US" sz="1000" dirty="0">
                <a:solidFill>
                  <a:schemeClr val="tx1"/>
                </a:solidFill>
              </a:rPr>
              <a:t> </a:t>
            </a:r>
            <a:r>
              <a:rPr lang="en-US" sz="1000" dirty="0" smtClean="0">
                <a:solidFill>
                  <a:schemeClr val="tx1"/>
                </a:solidFill>
              </a:rPr>
              <a:t>Tow bar tighten down</a:t>
            </a:r>
          </a:p>
          <a:p>
            <a:pPr>
              <a:buFont typeface="Wingdings" pitchFamily="2" charset="2"/>
              <a:buChar char="q"/>
            </a:pPr>
            <a:r>
              <a:rPr lang="en-US" sz="1000" dirty="0">
                <a:solidFill>
                  <a:schemeClr val="tx1"/>
                </a:solidFill>
              </a:rPr>
              <a:t> </a:t>
            </a:r>
            <a:r>
              <a:rPr lang="en-US" sz="1000" dirty="0" smtClean="0">
                <a:solidFill>
                  <a:schemeClr val="tx1"/>
                </a:solidFill>
              </a:rPr>
              <a:t>Fire extinguishers checked</a:t>
            </a:r>
          </a:p>
          <a:p>
            <a:pPr>
              <a:buFont typeface="Wingdings" pitchFamily="2" charset="2"/>
              <a:buChar char="q"/>
            </a:pPr>
            <a:r>
              <a:rPr lang="en-US" sz="1000" dirty="0" smtClean="0">
                <a:solidFill>
                  <a:schemeClr val="tx1"/>
                </a:solidFill>
              </a:rPr>
              <a:t> Seatbelts placed on seats</a:t>
            </a:r>
          </a:p>
          <a:p>
            <a:pPr>
              <a:buFont typeface="Wingdings" pitchFamily="2" charset="2"/>
              <a:buChar char="q"/>
            </a:pPr>
            <a:r>
              <a:rPr lang="en-US" sz="1000" dirty="0" smtClean="0">
                <a:solidFill>
                  <a:schemeClr val="tx1"/>
                </a:solidFill>
              </a:rPr>
              <a:t> Headsets hung on seats</a:t>
            </a:r>
          </a:p>
          <a:p>
            <a:pPr>
              <a:buFont typeface="Wingdings" pitchFamily="2" charset="2"/>
              <a:buChar char="q"/>
            </a:pPr>
            <a:r>
              <a:rPr lang="en-US" sz="1000" dirty="0" smtClean="0">
                <a:solidFill>
                  <a:schemeClr val="tx1"/>
                </a:solidFill>
              </a:rPr>
              <a:t> Visor (Bumper Number) flipped down</a:t>
            </a:r>
          </a:p>
          <a:p>
            <a:pPr>
              <a:buFont typeface="Wingdings" pitchFamily="2" charset="2"/>
              <a:buChar char="q"/>
            </a:pPr>
            <a:r>
              <a:rPr lang="en-US" sz="1000" dirty="0" smtClean="0">
                <a:solidFill>
                  <a:schemeClr val="tx1"/>
                </a:solidFill>
              </a:rPr>
              <a:t> Weapons (maintenance)</a:t>
            </a:r>
            <a:endParaRPr lang="en-US" sz="1000" dirty="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400176" y="1076325"/>
          <a:ext cx="3953193" cy="4475760"/>
        </p:xfrm>
        <a:graphic>
          <a:graphicData uri="http://schemas.openxmlformats.org/drawingml/2006/table">
            <a:tbl>
              <a:tblPr firstRow="1" bandRow="1">
                <a:tableStyleId>{9DCAF9ED-07DC-4A11-8D7F-57B35C25682E}</a:tableStyleId>
              </a:tblPr>
              <a:tblGrid>
                <a:gridCol w="809625"/>
                <a:gridCol w="838200"/>
                <a:gridCol w="781368"/>
                <a:gridCol w="1524000"/>
              </a:tblGrid>
              <a:tr h="447675">
                <a:tc>
                  <a:txBody>
                    <a:bodyPr/>
                    <a:lstStyle/>
                    <a:p>
                      <a:pPr algn="ctr"/>
                      <a:r>
                        <a:rPr lang="en-US" sz="1100" dirty="0" smtClean="0">
                          <a:effectLst/>
                        </a:rPr>
                        <a:t>ELEMENT</a:t>
                      </a:r>
                      <a:endParaRPr lang="en-US" sz="1100" dirty="0">
                        <a:solidFill>
                          <a:schemeClr val="tx1"/>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effectLst/>
                        </a:rPr>
                        <a:t>CALLSIGN</a:t>
                      </a:r>
                      <a:endParaRPr lang="en-US" sz="1100" dirty="0">
                        <a:solidFill>
                          <a:schemeClr val="tx1"/>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effectLst/>
                        </a:rPr>
                        <a:t>FREQ</a:t>
                      </a:r>
                      <a:endParaRPr lang="en-US" sz="1100" dirty="0">
                        <a:solidFill>
                          <a:schemeClr val="tx1"/>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effectLst/>
                        </a:rPr>
                        <a:t>BFT NAME</a:t>
                      </a:r>
                      <a:endParaRPr lang="en-US" sz="1100" dirty="0">
                        <a:solidFill>
                          <a:schemeClr val="tx1"/>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4632">
                <a:tc>
                  <a:txBody>
                    <a:bodyPr/>
                    <a:lstStyle/>
                    <a:p>
                      <a:pPr algn="ctr"/>
                      <a:r>
                        <a:rPr lang="en-US" sz="1100" dirty="0" smtClean="0"/>
                        <a:t>INTERNAL</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6240">
                <a:tc>
                  <a:txBody>
                    <a:bodyPr/>
                    <a:lstStyle/>
                    <a:p>
                      <a:pPr algn="ctr"/>
                      <a:r>
                        <a:rPr lang="en-US" sz="1100" dirty="0" smtClean="0"/>
                        <a:t>BATTALION/ALT BN</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4632">
                <a:tc>
                  <a:txBody>
                    <a:bodyPr/>
                    <a:lstStyle/>
                    <a:p>
                      <a:pPr algn="ctr"/>
                      <a:r>
                        <a:rPr lang="en-US" sz="1100" dirty="0" smtClean="0"/>
                        <a:t>BRIGADE</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4632">
                <a:tc>
                  <a:txBody>
                    <a:bodyPr/>
                    <a:lstStyle/>
                    <a:p>
                      <a:pPr algn="ctr"/>
                      <a:r>
                        <a:rPr lang="en-US" sz="1100" dirty="0" smtClean="0"/>
                        <a:t>SPEICHER</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4632">
                <a:tc>
                  <a:txBody>
                    <a:bodyPr/>
                    <a:lstStyle/>
                    <a:p>
                      <a:pPr algn="ctr"/>
                      <a:r>
                        <a:rPr lang="en-US" sz="1100" dirty="0" smtClean="0"/>
                        <a:t>MEDEVAC</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9677">
                <a:tc>
                  <a:txBody>
                    <a:bodyPr/>
                    <a:lstStyle/>
                    <a:p>
                      <a:pPr algn="ctr"/>
                      <a:r>
                        <a:rPr lang="en-US" sz="1100" dirty="0" smtClean="0"/>
                        <a:t>RECOVERY</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4632">
                <a:tc>
                  <a:txBody>
                    <a:bodyPr/>
                    <a:lstStyle/>
                    <a:p>
                      <a:pPr algn="ctr"/>
                      <a:r>
                        <a:rPr lang="en-US" sz="1100" dirty="0" smtClean="0"/>
                        <a:t>JCC</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4632">
                <a:tc>
                  <a:txBody>
                    <a:bodyPr/>
                    <a:lstStyle/>
                    <a:p>
                      <a:pPr algn="ctr"/>
                      <a:r>
                        <a:rPr lang="en-US" sz="1100" dirty="0" smtClean="0"/>
                        <a:t>BDE PSD</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4632">
                <a:tc>
                  <a:txBody>
                    <a:bodyPr/>
                    <a:lstStyle/>
                    <a:p>
                      <a:pPr algn="ct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4632">
                <a:tc>
                  <a:txBody>
                    <a:bodyPr/>
                    <a:lstStyle/>
                    <a:p>
                      <a:pPr algn="ct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4632">
                <a:tc>
                  <a:txBody>
                    <a:bodyPr/>
                    <a:lstStyle/>
                    <a:p>
                      <a:pPr algn="ct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0" name="TextBox 9"/>
          <p:cNvSpPr txBox="1"/>
          <p:nvPr/>
        </p:nvSpPr>
        <p:spPr>
          <a:xfrm>
            <a:off x="1143000" y="533401"/>
            <a:ext cx="4572000" cy="46166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FREQ CARD</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5042</Words>
  <Application>Microsoft Office PowerPoint</Application>
  <PresentationFormat>On-screen Show (4:3)</PresentationFormat>
  <Paragraphs>1925</Paragraphs>
  <Slides>40</Slides>
  <Notes>40</Notes>
  <HiddenSlides>0</HiddenSlides>
  <MMClips>0</MMClips>
  <ScaleCrop>false</ScaleCrop>
  <HeadingPairs>
    <vt:vector size="4" baseType="variant">
      <vt:variant>
        <vt:lpstr>Theme</vt:lpstr>
      </vt:variant>
      <vt:variant>
        <vt:i4>2</vt:i4>
      </vt:variant>
      <vt:variant>
        <vt:lpstr>Slide Titles</vt:lpstr>
      </vt:variant>
      <vt:variant>
        <vt:i4>40</vt:i4>
      </vt:variant>
    </vt:vector>
  </HeadingPairs>
  <TitlesOfParts>
    <vt:vector size="42" baseType="lpstr">
      <vt:lpstr>Office Theme</vt:lpstr>
      <vt:lpstr>1_Office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dcterms:created xsi:type="dcterms:W3CDTF">2014-11-26T15:09:14Z</dcterms:created>
  <dcterms:modified xsi:type="dcterms:W3CDTF">2014-11-26T15:09:19Z</dcterms:modified>
</cp:coreProperties>
</file>